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06" r:id="rId2"/>
    <p:sldId id="307" r:id="rId3"/>
    <p:sldId id="271" r:id="rId4"/>
    <p:sldId id="272" r:id="rId5"/>
    <p:sldId id="273" r:id="rId6"/>
    <p:sldId id="299" r:id="rId7"/>
    <p:sldId id="287" r:id="rId8"/>
    <p:sldId id="300" r:id="rId9"/>
    <p:sldId id="296" r:id="rId10"/>
    <p:sldId id="286" r:id="rId11"/>
    <p:sldId id="301" r:id="rId12"/>
    <p:sldId id="302" r:id="rId13"/>
    <p:sldId id="303" r:id="rId14"/>
    <p:sldId id="288" r:id="rId15"/>
    <p:sldId id="279" r:id="rId16"/>
    <p:sldId id="285" r:id="rId17"/>
    <p:sldId id="291" r:id="rId18"/>
    <p:sldId id="289" r:id="rId19"/>
    <p:sldId id="298" r:id="rId20"/>
    <p:sldId id="304"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3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41" autoAdjust="0"/>
  </p:normalViewPr>
  <p:slideViewPr>
    <p:cSldViewPr showGuides="1">
      <p:cViewPr>
        <p:scale>
          <a:sx n="80" d="100"/>
          <a:sy n="80" d="100"/>
        </p:scale>
        <p:origin x="-1674" y="-88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scollin3\My%20Documents\Reports\FY10%20Billings%20Total.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spPr>
    <a:noFill/>
    <a:ln>
      <a:noFill/>
    </a:ln>
    <a:scene3d>
      <a:camera prst="orthographicFront"/>
      <a:lightRig rig="threePt" dir="t"/>
    </a:scene3d>
  </c:spPr>
  <c:txPr>
    <a:bodyPr/>
    <a:lstStyle/>
    <a:p>
      <a:pPr>
        <a:defRPr sz="1200" baseline="0">
          <a:solidFill>
            <a:srgbClr val="535352"/>
          </a:solidFill>
        </a:defRPr>
      </a:pPr>
      <a:endParaRPr lang="hu-HU"/>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latin typeface="45 Helvetica Light"/>
            </a:endParaRPr>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4BBC3E62-B8FC-4FF2-B8C7-A88F6EBF3342}" type="datetimeFigureOut">
              <a:rPr lang="en-US" smtClean="0">
                <a:latin typeface="45 Helvetica Light"/>
              </a:rPr>
              <a:pPr/>
              <a:t>7/19/2011</a:t>
            </a:fld>
            <a:endParaRPr lang="en-US" dirty="0">
              <a:latin typeface="45 Helvetica Light"/>
            </a:endParaRPr>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latin typeface="45 Helvetica Light"/>
            </a:endParaRPr>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9FCFB7A6-3610-4CD1-8F6E-0282CCCB287D}" type="slidenum">
              <a:rPr lang="en-US" smtClean="0">
                <a:latin typeface="45 Helvetica Light"/>
              </a:rPr>
              <a:pPr/>
              <a:t>‹#›</a:t>
            </a:fld>
            <a:endParaRPr lang="en-US" dirty="0">
              <a:latin typeface="45 Helvetica Light"/>
            </a:endParaRPr>
          </a:p>
        </p:txBody>
      </p:sp>
    </p:spTree>
    <p:extLst>
      <p:ext uri="{BB962C8B-B14F-4D97-AF65-F5344CB8AC3E}">
        <p14:creationId xmlns:p14="http://schemas.microsoft.com/office/powerpoint/2010/main" val="1235852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atin typeface="45 Helvetica Light"/>
              </a:defRPr>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atin typeface="45 Helvetica Light"/>
              </a:defRPr>
            </a:lvl1pPr>
          </a:lstStyle>
          <a:p>
            <a:fld id="{DFC996D6-5582-4D79-9FDE-3440F40AE42A}" type="datetimeFigureOut">
              <a:rPr lang="en-US" smtClean="0"/>
              <a:pPr/>
              <a:t>7/19/2011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atin typeface="45 Helvetica Light"/>
              </a:defRPr>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atin typeface="45 Helvetica Light"/>
              </a:defRPr>
            </a:lvl1pPr>
          </a:lstStyle>
          <a:p>
            <a:fld id="{2C89A1DA-E409-430A-87E3-1206838E3496}" type="slidenum">
              <a:rPr lang="en-US" smtClean="0"/>
              <a:pPr/>
              <a:t>‹#›</a:t>
            </a:fld>
            <a:endParaRPr lang="en-US" dirty="0"/>
          </a:p>
        </p:txBody>
      </p:sp>
    </p:spTree>
    <p:extLst>
      <p:ext uri="{BB962C8B-B14F-4D97-AF65-F5344CB8AC3E}">
        <p14:creationId xmlns:p14="http://schemas.microsoft.com/office/powerpoint/2010/main" val="131630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45 Helvetica Light"/>
        <a:ea typeface="+mn-ea"/>
        <a:cs typeface="+mn-cs"/>
      </a:defRPr>
    </a:lvl1pPr>
    <a:lvl2pPr marL="457200" algn="l" defTabSz="914400" rtl="0" eaLnBrk="1" latinLnBrk="0" hangingPunct="1">
      <a:defRPr sz="1200" kern="1200">
        <a:solidFill>
          <a:schemeClr val="tx1"/>
        </a:solidFill>
        <a:latin typeface="45 Helvetica Light"/>
        <a:ea typeface="+mn-ea"/>
        <a:cs typeface="+mn-cs"/>
      </a:defRPr>
    </a:lvl2pPr>
    <a:lvl3pPr marL="914400" algn="l" defTabSz="914400" rtl="0" eaLnBrk="1" latinLnBrk="0" hangingPunct="1">
      <a:defRPr sz="1200" kern="1200">
        <a:solidFill>
          <a:schemeClr val="tx1"/>
        </a:solidFill>
        <a:latin typeface="45 Helvetica Light"/>
        <a:ea typeface="+mn-ea"/>
        <a:cs typeface="+mn-cs"/>
      </a:defRPr>
    </a:lvl3pPr>
    <a:lvl4pPr marL="1371600" algn="l" defTabSz="914400" rtl="0" eaLnBrk="1" latinLnBrk="0" hangingPunct="1">
      <a:defRPr sz="1200" kern="1200">
        <a:solidFill>
          <a:schemeClr val="tx1"/>
        </a:solidFill>
        <a:latin typeface="45 Helvetica Light"/>
        <a:ea typeface="+mn-ea"/>
        <a:cs typeface="+mn-cs"/>
      </a:defRPr>
    </a:lvl4pPr>
    <a:lvl5pPr marL="1828800" algn="l" defTabSz="914400" rtl="0" eaLnBrk="1" latinLnBrk="0" hangingPunct="1">
      <a:defRPr sz="1200" kern="1200">
        <a:solidFill>
          <a:schemeClr val="tx1"/>
        </a:solidFill>
        <a:latin typeface="45 Helvetica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Slider Zoom on from App</a:t>
            </a:r>
          </a:p>
          <a:p>
            <a:r>
              <a:rPr lang="en-US" dirty="0" smtClean="0"/>
              <a:t>Turn on Light</a:t>
            </a:r>
            <a:r>
              <a:rPr lang="en-US" baseline="0" dirty="0" smtClean="0"/>
              <a:t> from App</a:t>
            </a:r>
          </a:p>
          <a:p>
            <a:r>
              <a:rPr lang="en-US" baseline="0" dirty="0" smtClean="0"/>
              <a:t>Reset on App</a:t>
            </a:r>
          </a:p>
          <a:p>
            <a:r>
              <a:rPr lang="en-US" baseline="0" dirty="0" smtClean="0"/>
              <a:t>Marque Zoom to 2</a:t>
            </a:r>
            <a:r>
              <a:rPr lang="en-US" baseline="30000" dirty="0" smtClean="0"/>
              <a:t>nd</a:t>
            </a:r>
            <a:r>
              <a:rPr lang="en-US" baseline="0" dirty="0" smtClean="0"/>
              <a:t> image</a:t>
            </a:r>
            <a:endParaRPr lang="en-US" dirty="0"/>
          </a:p>
        </p:txBody>
      </p:sp>
      <p:sp>
        <p:nvSpPr>
          <p:cNvPr id="4" name="Slide Number Placeholder 3"/>
          <p:cNvSpPr>
            <a:spLocks noGrp="1"/>
          </p:cNvSpPr>
          <p:nvPr>
            <p:ph type="sldNum" sz="quarter" idx="10"/>
          </p:nvPr>
        </p:nvSpPr>
        <p:spPr/>
        <p:txBody>
          <a:bodyPr/>
          <a:lstStyle/>
          <a:p>
            <a:fld id="{2C89A1DA-E409-430A-87E3-1206838E3496}"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Reset all defaults</a:t>
            </a:r>
            <a:endParaRPr lang="en-US" dirty="0"/>
          </a:p>
        </p:txBody>
      </p:sp>
      <p:sp>
        <p:nvSpPr>
          <p:cNvPr id="4" name="Slide Number Placeholder 3"/>
          <p:cNvSpPr>
            <a:spLocks noGrp="1"/>
          </p:cNvSpPr>
          <p:nvPr>
            <p:ph type="sldNum" sz="quarter" idx="10"/>
          </p:nvPr>
        </p:nvSpPr>
        <p:spPr/>
        <p:txBody>
          <a:bodyPr/>
          <a:lstStyle/>
          <a:p>
            <a:fld id="{2C89A1DA-E409-430A-87E3-1206838E3496}"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9A1DA-E409-430A-87E3-1206838E3496}"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9A1DA-E409-430A-87E3-1206838E3496}"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Reset all defaults</a:t>
            </a:r>
            <a:endParaRPr lang="en-US" dirty="0"/>
          </a:p>
        </p:txBody>
      </p:sp>
      <p:sp>
        <p:nvSpPr>
          <p:cNvPr id="4" name="Slide Number Placeholder 3"/>
          <p:cNvSpPr>
            <a:spLocks noGrp="1"/>
          </p:cNvSpPr>
          <p:nvPr>
            <p:ph type="sldNum" sz="quarter" idx="10"/>
          </p:nvPr>
        </p:nvSpPr>
        <p:spPr/>
        <p:txBody>
          <a:bodyPr/>
          <a:lstStyle/>
          <a:p>
            <a:fld id="{2C89A1DA-E409-430A-87E3-1206838E3496}"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Concluding slide</a:t>
            </a:r>
            <a:endParaRPr lang="en-US" dirty="0"/>
          </a:p>
        </p:txBody>
      </p:sp>
      <p:sp>
        <p:nvSpPr>
          <p:cNvPr id="4" name="Slide Number Placeholder 3"/>
          <p:cNvSpPr>
            <a:spLocks noGrp="1"/>
          </p:cNvSpPr>
          <p:nvPr>
            <p:ph type="sldNum" sz="quarter" idx="10"/>
          </p:nvPr>
        </p:nvSpPr>
        <p:spPr/>
        <p:txBody>
          <a:bodyPr/>
          <a:lstStyle/>
          <a:p>
            <a:pPr>
              <a:defRPr/>
            </a:pPr>
            <a:fld id="{6904EB8D-94A2-4A12-810A-45D4EBF72FF3}"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Light on device</a:t>
            </a:r>
          </a:p>
          <a:p>
            <a:r>
              <a:rPr lang="en-US" dirty="0" smtClean="0"/>
              <a:t>AF on device</a:t>
            </a:r>
          </a:p>
          <a:p>
            <a:r>
              <a:rPr lang="en-US" dirty="0" smtClean="0"/>
              <a:t>Zoom </a:t>
            </a:r>
            <a:r>
              <a:rPr lang="en-US" dirty="0" err="1" smtClean="0"/>
              <a:t>marque</a:t>
            </a:r>
            <a:r>
              <a:rPr lang="en-US" dirty="0" smtClean="0"/>
              <a:t> from Icon Strip for each photo</a:t>
            </a:r>
          </a:p>
          <a:p>
            <a:r>
              <a:rPr lang="en-US" dirty="0" smtClean="0"/>
              <a:t>Lock </a:t>
            </a:r>
            <a:r>
              <a:rPr lang="en-US" baseline="0" dirty="0" smtClean="0"/>
              <a:t>image on icon strip</a:t>
            </a:r>
          </a:p>
          <a:p>
            <a:r>
              <a:rPr lang="en-US" baseline="0" dirty="0" smtClean="0"/>
              <a:t>	highlight teacher comments</a:t>
            </a:r>
          </a:p>
          <a:p>
            <a:r>
              <a:rPr lang="en-US" baseline="0" dirty="0" smtClean="0"/>
              <a:t>Unlock in App</a:t>
            </a:r>
          </a:p>
          <a:p>
            <a:r>
              <a:rPr lang="en-US" baseline="0" dirty="0" smtClean="0"/>
              <a:t>	Display highlights</a:t>
            </a:r>
            <a:endParaRPr lang="en-US" dirty="0" smtClean="0"/>
          </a:p>
          <a:p>
            <a:endParaRPr lang="en-US" dirty="0"/>
          </a:p>
        </p:txBody>
      </p:sp>
      <p:sp>
        <p:nvSpPr>
          <p:cNvPr id="4" name="Slide Number Placeholder 3"/>
          <p:cNvSpPr>
            <a:spLocks noGrp="1"/>
          </p:cNvSpPr>
          <p:nvPr>
            <p:ph type="sldNum" sz="quarter" idx="10"/>
          </p:nvPr>
        </p:nvSpPr>
        <p:spPr/>
        <p:txBody>
          <a:bodyPr/>
          <a:lstStyle/>
          <a:p>
            <a:fld id="{2C89A1DA-E409-430A-87E3-1206838E3496}"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capture</a:t>
            </a:r>
            <a:r>
              <a:rPr lang="en-US" baseline="0" dirty="0" smtClean="0"/>
              <a:t> on device</a:t>
            </a:r>
          </a:p>
          <a:p>
            <a:r>
              <a:rPr lang="en-US" baseline="0" dirty="0" smtClean="0"/>
              <a:t>	Paste into PPT</a:t>
            </a:r>
          </a:p>
          <a:p>
            <a:r>
              <a:rPr lang="en-US" baseline="0" dirty="0" smtClean="0"/>
              <a:t>	Virtual ink in </a:t>
            </a:r>
            <a:r>
              <a:rPr lang="en-US" baseline="0" dirty="0" err="1" smtClean="0"/>
              <a:t>ppt</a:t>
            </a:r>
            <a:endParaRPr lang="en-US" dirty="0"/>
          </a:p>
        </p:txBody>
      </p:sp>
      <p:sp>
        <p:nvSpPr>
          <p:cNvPr id="4" name="Slide Number Placeholder 3"/>
          <p:cNvSpPr>
            <a:spLocks noGrp="1"/>
          </p:cNvSpPr>
          <p:nvPr>
            <p:ph type="sldNum" sz="quarter" idx="10"/>
          </p:nvPr>
        </p:nvSpPr>
        <p:spPr/>
        <p:txBody>
          <a:bodyPr/>
          <a:lstStyle/>
          <a:p>
            <a:fld id="{2C89A1DA-E409-430A-87E3-1206838E349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Reset all defaults</a:t>
            </a:r>
            <a:endParaRPr lang="en-US" dirty="0"/>
          </a:p>
        </p:txBody>
      </p:sp>
      <p:sp>
        <p:nvSpPr>
          <p:cNvPr id="4" name="Slide Number Placeholder 3"/>
          <p:cNvSpPr>
            <a:spLocks noGrp="1"/>
          </p:cNvSpPr>
          <p:nvPr>
            <p:ph type="sldNum" sz="quarter" idx="10"/>
          </p:nvPr>
        </p:nvSpPr>
        <p:spPr/>
        <p:txBody>
          <a:bodyPr/>
          <a:lstStyle/>
          <a:p>
            <a:fld id="{2C89A1DA-E409-430A-87E3-1206838E3496}"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Reset all defaults</a:t>
            </a:r>
            <a:endParaRPr lang="en-US" dirty="0"/>
          </a:p>
        </p:txBody>
      </p:sp>
      <p:sp>
        <p:nvSpPr>
          <p:cNvPr id="4" name="Slide Number Placeholder 3"/>
          <p:cNvSpPr>
            <a:spLocks noGrp="1"/>
          </p:cNvSpPr>
          <p:nvPr>
            <p:ph type="sldNum" sz="quarter" idx="10"/>
          </p:nvPr>
        </p:nvSpPr>
        <p:spPr/>
        <p:txBody>
          <a:bodyPr/>
          <a:lstStyle/>
          <a:p>
            <a:fld id="{2C89A1DA-E409-430A-87E3-1206838E3496}"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Reset all defaults</a:t>
            </a:r>
            <a:endParaRPr lang="en-US" dirty="0"/>
          </a:p>
        </p:txBody>
      </p:sp>
      <p:sp>
        <p:nvSpPr>
          <p:cNvPr id="4" name="Slide Number Placeholder 3"/>
          <p:cNvSpPr>
            <a:spLocks noGrp="1"/>
          </p:cNvSpPr>
          <p:nvPr>
            <p:ph type="sldNum" sz="quarter" idx="10"/>
          </p:nvPr>
        </p:nvSpPr>
        <p:spPr/>
        <p:txBody>
          <a:bodyPr/>
          <a:lstStyle/>
          <a:p>
            <a:fld id="{2C89A1DA-E409-430A-87E3-1206838E3496}"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45 Helvetica Light"/>
              </a:rPr>
              <a:t>Auto-editing for documents, book pages and binders</a:t>
            </a:r>
          </a:p>
          <a:p>
            <a:pPr marL="231775" indent="-231775">
              <a:buFont typeface="Arial" pitchFamily="34" charset="0"/>
              <a:buChar char="•"/>
            </a:pPr>
            <a:r>
              <a:rPr lang="en-US" dirty="0" smtClean="0">
                <a:latin typeface="45 Helvetica Light"/>
              </a:rPr>
              <a:t>For the Image saving and printing functions</a:t>
            </a:r>
          </a:p>
          <a:p>
            <a:pPr marL="231775" indent="-231775">
              <a:buFont typeface="Arial" pitchFamily="34" charset="0"/>
              <a:buChar char="•"/>
            </a:pPr>
            <a:r>
              <a:rPr lang="en-US" dirty="0" smtClean="0">
                <a:latin typeface="45 Helvetica Light"/>
              </a:rPr>
              <a:t>Saves time, frustration and improves value of the visualizer</a:t>
            </a:r>
          </a:p>
          <a:p>
            <a:endParaRPr lang="en-US" dirty="0" smtClean="0">
              <a:latin typeface="45 Helvetica Light"/>
            </a:endParaRPr>
          </a:p>
          <a:p>
            <a:r>
              <a:rPr lang="en-US" dirty="0" smtClean="0">
                <a:latin typeface="45 Helvetica Light"/>
              </a:rPr>
              <a:t>Re-align</a:t>
            </a:r>
          </a:p>
          <a:p>
            <a:pPr marL="231775" indent="-231775">
              <a:buFont typeface="Arial" pitchFamily="34" charset="0"/>
              <a:buChar char="•"/>
            </a:pPr>
            <a:r>
              <a:rPr lang="en-US" dirty="0" smtClean="0">
                <a:latin typeface="45 Helvetica Light"/>
              </a:rPr>
              <a:t>Edge detection technology</a:t>
            </a:r>
          </a:p>
          <a:p>
            <a:pPr marL="231775" indent="-231775">
              <a:buFont typeface="Arial" pitchFamily="34" charset="0"/>
              <a:buChar char="•"/>
            </a:pPr>
            <a:r>
              <a:rPr lang="en-US" dirty="0" smtClean="0">
                <a:latin typeface="45 Helvetica Light"/>
              </a:rPr>
              <a:t>Saves time and produces a perfectly centered image</a:t>
            </a:r>
          </a:p>
          <a:p>
            <a:endParaRPr lang="en-US" dirty="0" smtClean="0">
              <a:latin typeface="45 Helvetica Light"/>
            </a:endParaRPr>
          </a:p>
          <a:p>
            <a:r>
              <a:rPr lang="en-US" dirty="0" smtClean="0">
                <a:latin typeface="45 Helvetica Light"/>
              </a:rPr>
              <a:t>Re-color</a:t>
            </a:r>
          </a:p>
          <a:p>
            <a:pPr marL="231775" indent="-231775">
              <a:buFont typeface="Arial" pitchFamily="34" charset="0"/>
              <a:buChar char="•"/>
            </a:pPr>
            <a:r>
              <a:rPr lang="en-US" dirty="0" smtClean="0">
                <a:latin typeface="45 Helvetica Light"/>
              </a:rPr>
              <a:t>Using a limited pallet of standard whiteboard markers for a more legible document</a:t>
            </a:r>
          </a:p>
          <a:p>
            <a:pPr marL="231775" indent="-231775">
              <a:buFont typeface="Arial" pitchFamily="34" charset="0"/>
              <a:buChar char="•"/>
            </a:pPr>
            <a:r>
              <a:rPr lang="en-US" dirty="0" smtClean="0">
                <a:latin typeface="45 Helvetica Light"/>
              </a:rPr>
              <a:t>Best for documents and books, less so for 3D subjects</a:t>
            </a:r>
          </a:p>
          <a:p>
            <a:endParaRPr lang="en-US" dirty="0" smtClean="0">
              <a:latin typeface="45 Helvetica Light"/>
            </a:endParaRPr>
          </a:p>
          <a:p>
            <a:r>
              <a:rPr lang="en-US" dirty="0" smtClean="0">
                <a:latin typeface="45 Helvetica Light"/>
              </a:rPr>
              <a:t>Unbind</a:t>
            </a:r>
          </a:p>
          <a:p>
            <a:pPr marL="231775" indent="-231775">
              <a:buFont typeface="Arial" pitchFamily="34" charset="0"/>
              <a:buChar char="•"/>
            </a:pPr>
            <a:r>
              <a:rPr lang="en-US" dirty="0" smtClean="0">
                <a:latin typeface="45 Helvetica Light"/>
              </a:rPr>
              <a:t>Takes creases and binders out of books for legibility</a:t>
            </a:r>
          </a:p>
        </p:txBody>
      </p:sp>
      <p:sp>
        <p:nvSpPr>
          <p:cNvPr id="4" name="Slide Number Placeholder 3"/>
          <p:cNvSpPr>
            <a:spLocks noGrp="1"/>
          </p:cNvSpPr>
          <p:nvPr>
            <p:ph type="sldNum" sz="quarter" idx="10"/>
          </p:nvPr>
        </p:nvSpPr>
        <p:spPr/>
        <p:txBody>
          <a:bodyPr/>
          <a:lstStyle/>
          <a:p>
            <a:fld id="{2C89A1DA-E409-430A-87E3-1206838E3496}"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Reset all defaults</a:t>
            </a:r>
            <a:endParaRPr lang="en-US" dirty="0"/>
          </a:p>
        </p:txBody>
      </p:sp>
      <p:sp>
        <p:nvSpPr>
          <p:cNvPr id="4" name="Slide Number Placeholder 3"/>
          <p:cNvSpPr>
            <a:spLocks noGrp="1"/>
          </p:cNvSpPr>
          <p:nvPr>
            <p:ph type="sldNum" sz="quarter" idx="10"/>
          </p:nvPr>
        </p:nvSpPr>
        <p:spPr/>
        <p:txBody>
          <a:bodyPr/>
          <a:lstStyle/>
          <a:p>
            <a:fld id="{2C89A1DA-E409-430A-87E3-1206838E3496}"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Reset all defaults</a:t>
            </a:r>
            <a:endParaRPr lang="en-US" dirty="0"/>
          </a:p>
        </p:txBody>
      </p:sp>
      <p:sp>
        <p:nvSpPr>
          <p:cNvPr id="4" name="Slide Number Placeholder 3"/>
          <p:cNvSpPr>
            <a:spLocks noGrp="1"/>
          </p:cNvSpPr>
          <p:nvPr>
            <p:ph type="sldNum" sz="quarter" idx="10"/>
          </p:nvPr>
        </p:nvSpPr>
        <p:spPr/>
        <p:txBody>
          <a:bodyPr/>
          <a:lstStyle/>
          <a:p>
            <a:fld id="{2C89A1DA-E409-430A-87E3-1206838E349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423332" y="1411111"/>
            <a:ext cx="1728847" cy="94544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45 Helvetica Light"/>
            </a:endParaRPr>
          </a:p>
        </p:txBody>
      </p:sp>
      <p:sp>
        <p:nvSpPr>
          <p:cNvPr id="7" name="Text Placeholder 6"/>
          <p:cNvSpPr>
            <a:spLocks noGrp="1"/>
          </p:cNvSpPr>
          <p:nvPr>
            <p:ph type="body" sz="quarter" idx="10" hasCustomPrompt="1"/>
          </p:nvPr>
        </p:nvSpPr>
        <p:spPr>
          <a:xfrm>
            <a:off x="1460853" y="1241956"/>
            <a:ext cx="6173258" cy="1114600"/>
          </a:xfrm>
          <a:prstGeom prst="rect">
            <a:avLst/>
          </a:prstGeom>
        </p:spPr>
        <p:txBody>
          <a:bodyPr vert="horz"/>
          <a:lstStyle>
            <a:lvl1pPr marL="0" indent="0">
              <a:buNone/>
              <a:defRPr sz="3600" b="0" i="0">
                <a:solidFill>
                  <a:srgbClr val="535352"/>
                </a:solidFill>
                <a:latin typeface="Helvetica Light"/>
                <a:cs typeface="Helvetica Ligh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a:t>
            </a:r>
            <a:br>
              <a:rPr lang="en-US" dirty="0" smtClean="0"/>
            </a:br>
            <a:r>
              <a:rPr lang="en-US" dirty="0" smtClean="0"/>
              <a:t>title here</a:t>
            </a:r>
            <a:endParaRPr lang="en-US" dirty="0"/>
          </a:p>
        </p:txBody>
      </p:sp>
      <p:sp>
        <p:nvSpPr>
          <p:cNvPr id="6" name="Text Placeholder 3"/>
          <p:cNvSpPr>
            <a:spLocks noGrp="1"/>
          </p:cNvSpPr>
          <p:nvPr>
            <p:ph type="body" sz="quarter" idx="12" hasCustomPrompt="1"/>
          </p:nvPr>
        </p:nvSpPr>
        <p:spPr>
          <a:xfrm>
            <a:off x="6561138" y="423510"/>
            <a:ext cx="2032000" cy="450850"/>
          </a:xfrm>
          <a:prstGeom prst="rect">
            <a:avLst/>
          </a:prstGeom>
        </p:spPr>
        <p:txBody>
          <a:bodyPr vert="horz"/>
          <a:lstStyle>
            <a:lvl1pPr marL="0" indent="0" algn="r">
              <a:buNone/>
              <a:defRPr sz="1800" baseline="0">
                <a:solidFill>
                  <a:schemeClr val="bg1">
                    <a:lumMod val="50000"/>
                  </a:schemeClr>
                </a:solidFill>
                <a:latin typeface="45 Helvetica Light"/>
                <a:cs typeface="45 Helvetica Light"/>
              </a:defRPr>
            </a:lvl1pPr>
            <a:lvl2pPr>
              <a:defRPr sz="1600"/>
            </a:lvl2pPr>
            <a:lvl3pPr>
              <a:defRPr sz="1600"/>
            </a:lvl3pPr>
            <a:lvl4pPr>
              <a:defRPr sz="1600"/>
            </a:lvl4pPr>
            <a:lvl5pPr>
              <a:defRPr sz="1600"/>
            </a:lvl5pPr>
          </a:lstStyle>
          <a:p>
            <a:pPr lvl="0"/>
            <a:r>
              <a:rPr lang="en-US" dirty="0" smtClean="0"/>
              <a:t>Month Day, 2011</a:t>
            </a:r>
          </a:p>
          <a:p>
            <a:pPr lvl="0"/>
            <a:endParaRPr lang="en-US" dirty="0"/>
          </a:p>
        </p:txBody>
      </p:sp>
      <p:sp>
        <p:nvSpPr>
          <p:cNvPr id="8" name="Slide Number Placeholder 2"/>
          <p:cNvSpPr>
            <a:spLocks noGrp="1"/>
          </p:cNvSpPr>
          <p:nvPr>
            <p:ph type="sldNum" sz="quarter" idx="4"/>
          </p:nvPr>
        </p:nvSpPr>
        <p:spPr>
          <a:xfrm>
            <a:off x="174978" y="6238637"/>
            <a:ext cx="2133600" cy="365125"/>
          </a:xfrm>
          <a:prstGeom prst="rect">
            <a:avLst/>
          </a:prstGeom>
        </p:spPr>
        <p:txBody>
          <a:bodyPr vert="horz" lIns="91440" tIns="45720" rIns="91440" bIns="45720" rtlCol="0" anchor="ctr"/>
          <a:lstStyle>
            <a:lvl1pPr algn="l">
              <a:defRPr sz="1200">
                <a:solidFill>
                  <a:schemeClr val="bg1">
                    <a:lumMod val="95000"/>
                  </a:schemeClr>
                </a:solidFill>
              </a:defRPr>
            </a:lvl1pPr>
          </a:lstStyle>
          <a:p>
            <a:fld id="{3881F3F1-F7A1-F94D-9EEA-ED8946D3CA40}" type="slidenum">
              <a:rPr lang="en-US" smtClean="0"/>
              <a:pPr/>
              <a:t>‹#›</a:t>
            </a:fld>
            <a:endParaRPr lang="en-US" dirty="0"/>
          </a:p>
        </p:txBody>
      </p:sp>
    </p:spTree>
    <p:extLst>
      <p:ext uri="{BB962C8B-B14F-4D97-AF65-F5344CB8AC3E}">
        <p14:creationId xmlns:p14="http://schemas.microsoft.com/office/powerpoint/2010/main" val="1939464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98778" y="1"/>
            <a:ext cx="9357142" cy="5884332"/>
          </a:xfrm>
          <a:prstGeom prst="rect">
            <a:avLst/>
          </a:prstGeom>
          <a:solidFill>
            <a:srgbClr val="73B63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45 Helvetica Light"/>
            </a:endParaRPr>
          </a:p>
        </p:txBody>
      </p:sp>
      <p:sp>
        <p:nvSpPr>
          <p:cNvPr id="4" name="Text Placeholder 3"/>
          <p:cNvSpPr>
            <a:spLocks noGrp="1"/>
          </p:cNvSpPr>
          <p:nvPr>
            <p:ph type="body" sz="quarter" idx="10" hasCustomPrompt="1"/>
          </p:nvPr>
        </p:nvSpPr>
        <p:spPr>
          <a:xfrm>
            <a:off x="1122364" y="1276350"/>
            <a:ext cx="6864350" cy="755650"/>
          </a:xfrm>
          <a:prstGeom prst="rect">
            <a:avLst/>
          </a:prstGeom>
        </p:spPr>
        <p:txBody>
          <a:bodyPr vert="horz"/>
          <a:lstStyle>
            <a:lvl1pPr marL="0" indent="0">
              <a:buNone/>
              <a:defRPr sz="4400" b="0" i="0">
                <a:solidFill>
                  <a:srgbClr val="FFFFFF"/>
                </a:solidFill>
                <a:latin typeface="Helvetica Light"/>
                <a:cs typeface="Helvetica Light"/>
              </a:defRPr>
            </a:lvl1pPr>
            <a:lvl2pPr marL="457200" indent="0">
              <a:buNone/>
              <a:defRPr sz="4400">
                <a:solidFill>
                  <a:srgbClr val="FFFFFF"/>
                </a:solidFill>
              </a:defRPr>
            </a:lvl2pPr>
            <a:lvl3pPr marL="914400" indent="0">
              <a:buNone/>
              <a:defRPr sz="4400">
                <a:solidFill>
                  <a:srgbClr val="FFFFFF"/>
                </a:solidFill>
              </a:defRPr>
            </a:lvl3pPr>
            <a:lvl4pPr marL="1371600" indent="0">
              <a:buNone/>
              <a:defRPr sz="4400">
                <a:solidFill>
                  <a:srgbClr val="FFFFFF"/>
                </a:solidFill>
              </a:defRPr>
            </a:lvl4pPr>
            <a:lvl5pPr marL="1828800" indent="0">
              <a:buNone/>
              <a:defRPr sz="4400">
                <a:solidFill>
                  <a:srgbClr val="FFFFFF"/>
                </a:solidFill>
              </a:defRPr>
            </a:lvl5pPr>
          </a:lstStyle>
          <a:p>
            <a:pPr lvl="0"/>
            <a:r>
              <a:rPr lang="en-US" dirty="0" smtClean="0"/>
              <a:t>Section title</a:t>
            </a:r>
            <a:endParaRPr lang="en-US" dirty="0"/>
          </a:p>
        </p:txBody>
      </p:sp>
      <p:sp>
        <p:nvSpPr>
          <p:cNvPr id="7" name="Text Placeholder 6"/>
          <p:cNvSpPr>
            <a:spLocks noGrp="1"/>
          </p:cNvSpPr>
          <p:nvPr>
            <p:ph type="body" sz="quarter" idx="11" hasCustomPrompt="1"/>
          </p:nvPr>
        </p:nvSpPr>
        <p:spPr>
          <a:xfrm>
            <a:off x="1122363" y="2003778"/>
            <a:ext cx="6864350" cy="704850"/>
          </a:xfrm>
          <a:prstGeom prst="rect">
            <a:avLst/>
          </a:prstGeom>
        </p:spPr>
        <p:txBody>
          <a:bodyPr vert="horz"/>
          <a:lstStyle>
            <a:lvl1pPr marL="0" indent="0">
              <a:buNone/>
              <a:defRPr sz="2800" b="0" i="0">
                <a:solidFill>
                  <a:srgbClr val="FFFFFF"/>
                </a:solidFill>
                <a:latin typeface="Helvetica Light"/>
                <a:cs typeface="Helvetica Light"/>
              </a:defRPr>
            </a:lvl1pPr>
            <a:lvl2pPr marL="457200" indent="0">
              <a:buNone/>
              <a:defRPr sz="2800" b="1" i="0">
                <a:solidFill>
                  <a:srgbClr val="FFFFFF"/>
                </a:solidFill>
                <a:latin typeface="Helvetica"/>
                <a:cs typeface="Helvetica"/>
              </a:defRPr>
            </a:lvl2pPr>
            <a:lvl3pPr marL="914400" indent="0">
              <a:buNone/>
              <a:defRPr sz="2800" b="1" i="0">
                <a:solidFill>
                  <a:srgbClr val="FFFFFF"/>
                </a:solidFill>
                <a:latin typeface="Helvetica"/>
                <a:cs typeface="Helvetica"/>
              </a:defRPr>
            </a:lvl3pPr>
            <a:lvl4pPr marL="1371600" indent="0">
              <a:buNone/>
              <a:defRPr sz="2800" b="1" i="0">
                <a:solidFill>
                  <a:srgbClr val="FFFFFF"/>
                </a:solidFill>
                <a:latin typeface="Helvetica"/>
                <a:cs typeface="Helvetica"/>
              </a:defRPr>
            </a:lvl4pPr>
            <a:lvl5pPr marL="1828800" indent="0">
              <a:buNone/>
              <a:defRPr sz="2800" b="1" i="0">
                <a:solidFill>
                  <a:srgbClr val="FFFFFF"/>
                </a:solidFill>
                <a:latin typeface="Helvetica"/>
                <a:cs typeface="Helvetica"/>
              </a:defRPr>
            </a:lvl5pPr>
          </a:lstStyle>
          <a:p>
            <a:pPr lvl="0"/>
            <a:r>
              <a:rPr lang="en-US" dirty="0" smtClean="0"/>
              <a:t>Sub-header</a:t>
            </a:r>
            <a:endParaRPr lang="en-US" dirty="0"/>
          </a:p>
        </p:txBody>
      </p:sp>
      <p:sp>
        <p:nvSpPr>
          <p:cNvPr id="6" name="Slide Number Placeholder 2"/>
          <p:cNvSpPr>
            <a:spLocks noGrp="1"/>
          </p:cNvSpPr>
          <p:nvPr>
            <p:ph type="sldNum" sz="quarter" idx="4"/>
          </p:nvPr>
        </p:nvSpPr>
        <p:spPr>
          <a:xfrm>
            <a:off x="174978" y="6238637"/>
            <a:ext cx="2133600" cy="365125"/>
          </a:xfrm>
          <a:prstGeom prst="rect">
            <a:avLst/>
          </a:prstGeom>
        </p:spPr>
        <p:txBody>
          <a:bodyPr vert="horz" lIns="91440" tIns="45720" rIns="91440" bIns="45720" rtlCol="0" anchor="ctr"/>
          <a:lstStyle>
            <a:lvl1pPr algn="l">
              <a:defRPr sz="1200">
                <a:solidFill>
                  <a:schemeClr val="bg1">
                    <a:lumMod val="95000"/>
                  </a:schemeClr>
                </a:solidFill>
              </a:defRPr>
            </a:lvl1pPr>
          </a:lstStyle>
          <a:p>
            <a:fld id="{3881F3F1-F7A1-F94D-9EEA-ED8946D3CA40}" type="slidenum">
              <a:rPr lang="en-US" smtClean="0"/>
              <a:pPr/>
              <a:t>‹#›</a:t>
            </a:fld>
            <a:endParaRPr lang="en-US" dirty="0"/>
          </a:p>
        </p:txBody>
      </p:sp>
    </p:spTree>
    <p:extLst>
      <p:ext uri="{BB962C8B-B14F-4D97-AF65-F5344CB8AC3E}">
        <p14:creationId xmlns:p14="http://schemas.microsoft.com/office/powerpoint/2010/main" val="40282618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725488" y="4318000"/>
            <a:ext cx="7754937" cy="1241425"/>
          </a:xfrm>
          <a:prstGeom prst="rect">
            <a:avLst/>
          </a:prstGeom>
        </p:spPr>
        <p:txBody>
          <a:bodyPr>
            <a:noAutofit/>
          </a:bodyPr>
          <a:lstStyle>
            <a:lvl1pPr>
              <a:defRPr sz="1600">
                <a:latin typeface="45 Helvetica Light"/>
                <a:cs typeface="45 Helvetica Light"/>
              </a:defRPr>
            </a:lvl1pPr>
            <a:lvl2pPr>
              <a:defRPr sz="1600">
                <a:latin typeface="45 Helvetica Light"/>
                <a:cs typeface="45 Helvetica Light"/>
              </a:defRPr>
            </a:lvl2pPr>
            <a:lvl3pPr>
              <a:defRPr sz="1600"/>
            </a:lvl3pPr>
            <a:lvl4pPr>
              <a:defRPr sz="1600"/>
            </a:lvl4pPr>
            <a:lvl5pPr>
              <a:defRPr sz="1600"/>
            </a:lvl5pPr>
          </a:lstStyle>
          <a:p>
            <a:pPr lvl="0"/>
            <a:r>
              <a:rPr lang="en-US" dirty="0" smtClean="0"/>
              <a:t>Notes about the chart</a:t>
            </a:r>
          </a:p>
          <a:p>
            <a:pPr lvl="1"/>
            <a:r>
              <a:rPr lang="en-US" dirty="0" smtClean="0"/>
              <a:t>Second level</a:t>
            </a:r>
          </a:p>
        </p:txBody>
      </p:sp>
      <p:sp>
        <p:nvSpPr>
          <p:cNvPr id="2" name="Title 1"/>
          <p:cNvSpPr>
            <a:spLocks noGrp="1"/>
          </p:cNvSpPr>
          <p:nvPr>
            <p:ph type="title" hasCustomPrompt="1"/>
          </p:nvPr>
        </p:nvSpPr>
        <p:spPr>
          <a:xfrm>
            <a:off x="725311" y="846138"/>
            <a:ext cx="7755114" cy="692150"/>
          </a:xfrm>
          <a:prstGeom prst="rect">
            <a:avLst/>
          </a:prstGeom>
        </p:spPr>
        <p:txBody>
          <a:bodyPr vert="horz"/>
          <a:lstStyle>
            <a:lvl1pPr>
              <a:defRPr>
                <a:latin typeface="45 Helvetica Light"/>
                <a:cs typeface="45 Helvetica Light"/>
              </a:defRPr>
            </a:lvl1pPr>
          </a:lstStyle>
          <a:p>
            <a:r>
              <a:rPr lang="en-US" dirty="0" smtClean="0"/>
              <a:t>Slide title</a:t>
            </a:r>
            <a:endParaRPr lang="en-US" dirty="0"/>
          </a:p>
        </p:txBody>
      </p:sp>
      <p:sp>
        <p:nvSpPr>
          <p:cNvPr id="4" name="Text Placeholder 3"/>
          <p:cNvSpPr>
            <a:spLocks noGrp="1"/>
          </p:cNvSpPr>
          <p:nvPr>
            <p:ph type="body" sz="quarter" idx="10" hasCustomPrompt="1"/>
          </p:nvPr>
        </p:nvSpPr>
        <p:spPr>
          <a:xfrm>
            <a:off x="6561138" y="423510"/>
            <a:ext cx="2032000" cy="450850"/>
          </a:xfrm>
          <a:prstGeom prst="rect">
            <a:avLst/>
          </a:prstGeom>
        </p:spPr>
        <p:txBody>
          <a:bodyPr vert="horz"/>
          <a:lstStyle>
            <a:lvl1pPr marL="0" indent="0" algn="r">
              <a:buNone/>
              <a:defRPr sz="1800">
                <a:solidFill>
                  <a:schemeClr val="bg1">
                    <a:lumMod val="50000"/>
                  </a:schemeClr>
                </a:solidFill>
                <a:latin typeface="45 Helvetica Light"/>
                <a:cs typeface="45 Helvetica Light"/>
              </a:defRPr>
            </a:lvl1pPr>
            <a:lvl2pPr>
              <a:defRPr sz="1600"/>
            </a:lvl2pPr>
            <a:lvl3pPr>
              <a:defRPr sz="1600"/>
            </a:lvl3pPr>
            <a:lvl4pPr>
              <a:defRPr sz="1600"/>
            </a:lvl4pPr>
            <a:lvl5pPr>
              <a:defRPr sz="1600"/>
            </a:lvl5pPr>
          </a:lstStyle>
          <a:p>
            <a:pPr lvl="0"/>
            <a:r>
              <a:rPr lang="en-US" dirty="0" smtClean="0"/>
              <a:t>Section title</a:t>
            </a:r>
          </a:p>
          <a:p>
            <a:pPr lvl="0"/>
            <a:endParaRPr lang="en-US" dirty="0"/>
          </a:p>
        </p:txBody>
      </p:sp>
      <p:sp>
        <p:nvSpPr>
          <p:cNvPr id="8" name="Chart Placeholder 7"/>
          <p:cNvSpPr>
            <a:spLocks noGrp="1"/>
          </p:cNvSpPr>
          <p:nvPr>
            <p:ph type="chart" sz="quarter" idx="12"/>
          </p:nvPr>
        </p:nvSpPr>
        <p:spPr>
          <a:xfrm>
            <a:off x="725488" y="1594732"/>
            <a:ext cx="7754937" cy="2667000"/>
          </a:xfrm>
          <a:prstGeom prst="rect">
            <a:avLst/>
          </a:prstGeom>
        </p:spPr>
        <p:txBody>
          <a:bodyPr vert="horz"/>
          <a:lstStyle>
            <a:lvl1pPr marL="0" indent="0">
              <a:buNone/>
              <a:defRPr>
                <a:latin typeface="45 Helvetica Light"/>
                <a:cs typeface="45 Helvetica Light"/>
              </a:defRPr>
            </a:lvl1pPr>
          </a:lstStyle>
          <a:p>
            <a:r>
              <a:rPr lang="en-US" smtClean="0"/>
              <a:t>Click icon to add chart</a:t>
            </a:r>
            <a:endParaRPr lang="en-US" dirty="0"/>
          </a:p>
        </p:txBody>
      </p:sp>
      <p:sp>
        <p:nvSpPr>
          <p:cNvPr id="7" name="Slide Number Placeholder 2"/>
          <p:cNvSpPr>
            <a:spLocks noGrp="1"/>
          </p:cNvSpPr>
          <p:nvPr>
            <p:ph type="sldNum" sz="quarter" idx="4"/>
          </p:nvPr>
        </p:nvSpPr>
        <p:spPr>
          <a:xfrm>
            <a:off x="174978" y="6238637"/>
            <a:ext cx="2133600" cy="365125"/>
          </a:xfrm>
          <a:prstGeom prst="rect">
            <a:avLst/>
          </a:prstGeom>
        </p:spPr>
        <p:txBody>
          <a:bodyPr vert="horz" lIns="91440" tIns="45720" rIns="91440" bIns="45720" rtlCol="0" anchor="ctr"/>
          <a:lstStyle>
            <a:lvl1pPr algn="l">
              <a:defRPr sz="1200">
                <a:solidFill>
                  <a:schemeClr val="bg1">
                    <a:lumMod val="95000"/>
                  </a:schemeClr>
                </a:solidFill>
              </a:defRPr>
            </a:lvl1pPr>
          </a:lstStyle>
          <a:p>
            <a:fld id="{3881F3F1-F7A1-F94D-9EEA-ED8946D3CA40}" type="slidenum">
              <a:rPr lang="en-US" smtClean="0"/>
              <a:pPr/>
              <a:t>‹#›</a:t>
            </a:fld>
            <a:endParaRPr lang="en-US" dirty="0"/>
          </a:p>
        </p:txBody>
      </p:sp>
    </p:spTree>
    <p:extLst>
      <p:ext uri="{BB962C8B-B14F-4D97-AF65-F5344CB8AC3E}">
        <p14:creationId xmlns:p14="http://schemas.microsoft.com/office/powerpoint/2010/main" val="32319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1868"/>
          <a:stretch/>
        </p:blipFill>
        <p:spPr>
          <a:xfrm>
            <a:off x="-40965" y="-268111"/>
            <a:ext cx="9258364" cy="7139766"/>
          </a:xfrm>
          <a:prstGeom prst="rect">
            <a:avLst/>
          </a:prstGeom>
        </p:spPr>
      </p:pic>
      <p:pic>
        <p:nvPicPr>
          <p:cNvPr id="6" name="Picture 5" descr="PV_NOsc_Wht_New.gi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87444" y="6158569"/>
            <a:ext cx="2030642" cy="429189"/>
          </a:xfrm>
          <a:prstGeom prst="rect">
            <a:avLst/>
          </a:prstGeom>
        </p:spPr>
      </p:pic>
      <p:cxnSp>
        <p:nvCxnSpPr>
          <p:cNvPr id="8" name="Straight Connector 7"/>
          <p:cNvCxnSpPr/>
          <p:nvPr userDrawn="1"/>
        </p:nvCxnSpPr>
        <p:spPr>
          <a:xfrm>
            <a:off x="1450107" y="4579510"/>
            <a:ext cx="6187343" cy="0"/>
          </a:xfrm>
          <a:prstGeom prst="line">
            <a:avLst/>
          </a:prstGeom>
          <a:ln>
            <a:solidFill>
              <a:srgbClr val="C3D9E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0" hasCustomPrompt="1"/>
          </p:nvPr>
        </p:nvSpPr>
        <p:spPr>
          <a:xfrm>
            <a:off x="1444625" y="4579938"/>
            <a:ext cx="6221413" cy="368300"/>
          </a:xfrm>
          <a:prstGeom prst="rect">
            <a:avLst/>
          </a:prstGeom>
        </p:spPr>
        <p:txBody>
          <a:bodyPr vert="horz"/>
          <a:lstStyle>
            <a:lvl1pPr marL="0" indent="0">
              <a:buNone/>
              <a:defRPr sz="1600">
                <a:solidFill>
                  <a:schemeClr val="bg1"/>
                </a:solidFill>
                <a:latin typeface="45 Helvetica Light"/>
                <a:cs typeface="45 Helvetica Light"/>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smtClean="0"/>
              <a:t>Author</a:t>
            </a:r>
          </a:p>
        </p:txBody>
      </p:sp>
      <p:sp>
        <p:nvSpPr>
          <p:cNvPr id="10" name="Text Placeholder 9"/>
          <p:cNvSpPr>
            <a:spLocks noGrp="1"/>
          </p:cNvSpPr>
          <p:nvPr>
            <p:ph type="body" sz="quarter" idx="11" hasCustomPrompt="1"/>
          </p:nvPr>
        </p:nvSpPr>
        <p:spPr>
          <a:xfrm>
            <a:off x="1444625" y="1743075"/>
            <a:ext cx="6254750" cy="1955800"/>
          </a:xfrm>
          <a:prstGeom prst="rect">
            <a:avLst/>
          </a:prstGeom>
        </p:spPr>
        <p:txBody>
          <a:bodyPr vert="horz"/>
          <a:lstStyle>
            <a:lvl1pPr marL="0" indent="0">
              <a:buNone/>
              <a:defRPr sz="2400" b="1" i="1">
                <a:solidFill>
                  <a:srgbClr val="FFFFFF"/>
                </a:solidFill>
                <a:latin typeface="Helvetica"/>
                <a:cs typeface="Helvetica"/>
              </a:defRPr>
            </a:lvl1pPr>
            <a:lvl2pPr marL="457200" indent="0">
              <a:buNone/>
              <a:defRPr sz="2400" b="1" i="1">
                <a:solidFill>
                  <a:srgbClr val="FFFFFF"/>
                </a:solidFill>
                <a:latin typeface="Helvetica"/>
                <a:cs typeface="Helvetica"/>
              </a:defRPr>
            </a:lvl2pPr>
            <a:lvl3pPr marL="914400" indent="0">
              <a:buNone/>
              <a:defRPr sz="2400" b="1" i="1">
                <a:solidFill>
                  <a:srgbClr val="FFFFFF"/>
                </a:solidFill>
                <a:latin typeface="Helvetica"/>
                <a:cs typeface="Helvetica"/>
              </a:defRPr>
            </a:lvl3pPr>
            <a:lvl4pPr marL="1371600" indent="0">
              <a:buNone/>
              <a:defRPr sz="2400" b="1" i="1">
                <a:solidFill>
                  <a:srgbClr val="FFFFFF"/>
                </a:solidFill>
                <a:latin typeface="Helvetica"/>
                <a:cs typeface="Helvetica"/>
              </a:defRPr>
            </a:lvl4pPr>
            <a:lvl5pPr marL="1828800" indent="0">
              <a:buNone/>
              <a:defRPr sz="2400" b="1" i="1">
                <a:solidFill>
                  <a:srgbClr val="FFFFFF"/>
                </a:solidFill>
                <a:latin typeface="Helvetica"/>
                <a:cs typeface="Helvetica"/>
              </a:defRPr>
            </a:lvl5pPr>
          </a:lstStyle>
          <a:p>
            <a:pPr lvl="0"/>
            <a:r>
              <a:rPr lang="en-US" dirty="0" smtClean="0"/>
              <a:t>“Quote”</a:t>
            </a:r>
          </a:p>
        </p:txBody>
      </p:sp>
      <p:sp>
        <p:nvSpPr>
          <p:cNvPr id="7" name="Slide Number Placeholder 2"/>
          <p:cNvSpPr>
            <a:spLocks noGrp="1"/>
          </p:cNvSpPr>
          <p:nvPr>
            <p:ph type="sldNum" sz="quarter" idx="4"/>
          </p:nvPr>
        </p:nvSpPr>
        <p:spPr>
          <a:xfrm>
            <a:off x="174978" y="6238637"/>
            <a:ext cx="2133600" cy="365125"/>
          </a:xfrm>
          <a:prstGeom prst="rect">
            <a:avLst/>
          </a:prstGeom>
        </p:spPr>
        <p:txBody>
          <a:bodyPr vert="horz" lIns="91440" tIns="45720" rIns="91440" bIns="45720" rtlCol="0" anchor="ctr"/>
          <a:lstStyle>
            <a:lvl1pPr algn="l">
              <a:defRPr sz="1200">
                <a:solidFill>
                  <a:schemeClr val="bg1">
                    <a:lumMod val="95000"/>
                  </a:schemeClr>
                </a:solidFill>
              </a:defRPr>
            </a:lvl1pPr>
          </a:lstStyle>
          <a:p>
            <a:fld id="{3881F3F1-F7A1-F94D-9EEA-ED8946D3CA40}" type="slidenum">
              <a:rPr lang="en-US" smtClean="0"/>
              <a:pPr/>
              <a:t>‹#›</a:t>
            </a:fld>
            <a:endParaRPr lang="en-US" dirty="0"/>
          </a:p>
        </p:txBody>
      </p:sp>
    </p:spTree>
    <p:extLst>
      <p:ext uri="{BB962C8B-B14F-4D97-AF65-F5344CB8AC3E}">
        <p14:creationId xmlns:p14="http://schemas.microsoft.com/office/powerpoint/2010/main" val="30260067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5311" y="846138"/>
            <a:ext cx="7755114" cy="692150"/>
          </a:xfrm>
          <a:prstGeom prst="rect">
            <a:avLst/>
          </a:prstGeom>
        </p:spPr>
        <p:txBody>
          <a:bodyPr vert="horz"/>
          <a:lstStyle>
            <a:lvl1pPr>
              <a:defRPr>
                <a:latin typeface="45 Helvetica Light"/>
                <a:cs typeface="45 Helvetica Light"/>
              </a:defRPr>
            </a:lvl1pPr>
          </a:lstStyle>
          <a:p>
            <a:r>
              <a:rPr lang="en-US" dirty="0" smtClean="0"/>
              <a:t>Slide title</a:t>
            </a:r>
            <a:endParaRPr lang="en-US" dirty="0"/>
          </a:p>
        </p:txBody>
      </p:sp>
      <p:sp>
        <p:nvSpPr>
          <p:cNvPr id="5" name="Text Placeholder 4"/>
          <p:cNvSpPr>
            <a:spLocks noGrp="1"/>
          </p:cNvSpPr>
          <p:nvPr>
            <p:ph type="body" sz="quarter" idx="12" hasCustomPrompt="1"/>
          </p:nvPr>
        </p:nvSpPr>
        <p:spPr>
          <a:xfrm>
            <a:off x="725488" y="1312511"/>
            <a:ext cx="7754937" cy="508000"/>
          </a:xfrm>
          <a:prstGeom prst="rect">
            <a:avLst/>
          </a:prstGeom>
        </p:spPr>
        <p:txBody>
          <a:bodyPr vert="horz"/>
          <a:lstStyle>
            <a:lvl1pPr marL="0" indent="0">
              <a:buNone/>
              <a:defRPr sz="2400">
                <a:solidFill>
                  <a:srgbClr val="73B632"/>
                </a:solidFill>
                <a:latin typeface="45 Helvetica Light"/>
                <a:cs typeface="45 Helvetica Light"/>
              </a:defRPr>
            </a:lvl1pPr>
            <a:lvl2pPr marL="457200" indent="0">
              <a:buNone/>
              <a:defRPr sz="2400">
                <a:solidFill>
                  <a:srgbClr val="73B632"/>
                </a:solidFill>
              </a:defRPr>
            </a:lvl2pPr>
            <a:lvl3pPr marL="914400" indent="0">
              <a:buNone/>
              <a:defRPr sz="2400">
                <a:solidFill>
                  <a:srgbClr val="73B632"/>
                </a:solidFill>
              </a:defRPr>
            </a:lvl3pPr>
            <a:lvl4pPr marL="1371600" indent="0">
              <a:buNone/>
              <a:defRPr sz="2400">
                <a:solidFill>
                  <a:srgbClr val="73B632"/>
                </a:solidFill>
              </a:defRPr>
            </a:lvl4pPr>
            <a:lvl5pPr marL="1828800" indent="0">
              <a:buNone/>
              <a:defRPr sz="2400">
                <a:solidFill>
                  <a:srgbClr val="73B632"/>
                </a:solidFill>
              </a:defRPr>
            </a:lvl5pPr>
          </a:lstStyle>
          <a:p>
            <a:pPr lvl="0"/>
            <a:r>
              <a:rPr lang="en-US" dirty="0" smtClean="0"/>
              <a:t>Sub header</a:t>
            </a:r>
            <a:endParaRPr lang="en-US" dirty="0"/>
          </a:p>
        </p:txBody>
      </p:sp>
      <p:sp>
        <p:nvSpPr>
          <p:cNvPr id="10" name="Picture Placeholder 8"/>
          <p:cNvSpPr>
            <a:spLocks noGrp="1"/>
          </p:cNvSpPr>
          <p:nvPr>
            <p:ph type="pic" sz="quarter" idx="14"/>
          </p:nvPr>
        </p:nvSpPr>
        <p:spPr>
          <a:xfrm>
            <a:off x="4732691" y="2060221"/>
            <a:ext cx="3747734" cy="3005667"/>
          </a:xfrm>
          <a:prstGeom prst="rect">
            <a:avLst/>
          </a:prstGeom>
        </p:spPr>
        <p:txBody>
          <a:bodyPr vert="horz"/>
          <a:lstStyle>
            <a:lvl1pPr marL="0" indent="0">
              <a:buNone/>
              <a:defRPr>
                <a:latin typeface="45 Helvetica Light"/>
                <a:cs typeface="45 Helvetica Light"/>
              </a:defRPr>
            </a:lvl1pPr>
          </a:lstStyle>
          <a:p>
            <a:r>
              <a:rPr lang="en-US" smtClean="0"/>
              <a:t>Click icon to add picture</a:t>
            </a:r>
            <a:endParaRPr lang="en-US" dirty="0"/>
          </a:p>
        </p:txBody>
      </p:sp>
      <p:sp>
        <p:nvSpPr>
          <p:cNvPr id="8" name="Text Placeholder 3"/>
          <p:cNvSpPr>
            <a:spLocks noGrp="1"/>
          </p:cNvSpPr>
          <p:nvPr>
            <p:ph type="body" sz="quarter" idx="10" hasCustomPrompt="1"/>
          </p:nvPr>
        </p:nvSpPr>
        <p:spPr>
          <a:xfrm>
            <a:off x="6561138" y="423510"/>
            <a:ext cx="2032000" cy="450850"/>
          </a:xfrm>
          <a:prstGeom prst="rect">
            <a:avLst/>
          </a:prstGeom>
        </p:spPr>
        <p:txBody>
          <a:bodyPr vert="horz"/>
          <a:lstStyle>
            <a:lvl1pPr marL="0" indent="0" algn="r">
              <a:buFont typeface="Arial"/>
              <a:buNone/>
              <a:defRPr sz="1800">
                <a:solidFill>
                  <a:schemeClr val="bg1">
                    <a:lumMod val="50000"/>
                  </a:schemeClr>
                </a:solidFill>
                <a:latin typeface="45 Helvetica Light"/>
                <a:cs typeface="45 Helvetica Light"/>
              </a:defRPr>
            </a:lvl1pPr>
            <a:lvl2pPr>
              <a:defRPr sz="1600"/>
            </a:lvl2pPr>
            <a:lvl3pPr>
              <a:defRPr sz="1600"/>
            </a:lvl3pPr>
            <a:lvl4pPr>
              <a:defRPr sz="1600"/>
            </a:lvl4pPr>
            <a:lvl5pPr>
              <a:defRPr sz="1600"/>
            </a:lvl5pPr>
          </a:lstStyle>
          <a:p>
            <a:pPr lvl="0"/>
            <a:r>
              <a:rPr lang="en-US" dirty="0" smtClean="0"/>
              <a:t>Section title</a:t>
            </a:r>
          </a:p>
          <a:p>
            <a:pPr lvl="0"/>
            <a:endParaRPr lang="en-US" dirty="0"/>
          </a:p>
        </p:txBody>
      </p:sp>
      <p:sp>
        <p:nvSpPr>
          <p:cNvPr id="4" name="Text Placeholder 3"/>
          <p:cNvSpPr>
            <a:spLocks noGrp="1"/>
          </p:cNvSpPr>
          <p:nvPr>
            <p:ph type="body" sz="quarter" idx="15" hasCustomPrompt="1"/>
          </p:nvPr>
        </p:nvSpPr>
        <p:spPr>
          <a:xfrm>
            <a:off x="725488" y="2060221"/>
            <a:ext cx="3875087" cy="3005668"/>
          </a:xfrm>
          <a:prstGeom prst="rect">
            <a:avLst/>
          </a:prstGeom>
        </p:spPr>
        <p:txBody>
          <a:bodyPr vert="horz" anchor="b"/>
          <a:lstStyle>
            <a:lvl1pPr marL="0" indent="0" algn="r">
              <a:spcAft>
                <a:spcPts val="1800"/>
              </a:spcAft>
              <a:buNone/>
              <a:defRPr sz="1600" baseline="0"/>
            </a:lvl1pPr>
            <a:lvl2pPr marL="457200" indent="0" algn="r">
              <a:buNone/>
              <a:defRPr sz="1600"/>
            </a:lvl2pPr>
            <a:lvl3pPr marL="914400" indent="0" algn="r">
              <a:buNone/>
              <a:defRPr sz="1600"/>
            </a:lvl3pPr>
            <a:lvl4pPr marL="1371600" indent="0" algn="r">
              <a:buNone/>
              <a:defRPr sz="1600"/>
            </a:lvl4pPr>
            <a:lvl5pPr marL="1828800" indent="0" algn="r">
              <a:buNone/>
              <a:defRPr sz="1600"/>
            </a:lvl5pPr>
          </a:lstStyle>
          <a:p>
            <a:pPr lvl="0"/>
            <a:r>
              <a:rPr lang="en-US" dirty="0" smtClean="0"/>
              <a:t>Text box for information and general text for the image or graphic to the right.</a:t>
            </a:r>
          </a:p>
          <a:p>
            <a:pPr lvl="0"/>
            <a:r>
              <a:rPr lang="en-US" dirty="0" smtClean="0"/>
              <a:t>If the image is not a square, use the crop tool to make the image fit nicely, or use the slide layout created for landscape/horizontally proportioned  images.</a:t>
            </a:r>
            <a:endParaRPr lang="en-US" dirty="0"/>
          </a:p>
        </p:txBody>
      </p:sp>
      <p:sp>
        <p:nvSpPr>
          <p:cNvPr id="11" name="Slide Number Placeholder 2"/>
          <p:cNvSpPr>
            <a:spLocks noGrp="1"/>
          </p:cNvSpPr>
          <p:nvPr>
            <p:ph type="sldNum" sz="quarter" idx="4"/>
          </p:nvPr>
        </p:nvSpPr>
        <p:spPr>
          <a:xfrm>
            <a:off x="174978" y="6238637"/>
            <a:ext cx="2133600" cy="365125"/>
          </a:xfrm>
          <a:prstGeom prst="rect">
            <a:avLst/>
          </a:prstGeom>
        </p:spPr>
        <p:txBody>
          <a:bodyPr vert="horz" lIns="91440" tIns="45720" rIns="91440" bIns="45720" rtlCol="0" anchor="ctr"/>
          <a:lstStyle>
            <a:lvl1pPr algn="l">
              <a:defRPr sz="1200">
                <a:solidFill>
                  <a:schemeClr val="bg1">
                    <a:lumMod val="95000"/>
                  </a:schemeClr>
                </a:solidFill>
              </a:defRPr>
            </a:lvl1pPr>
          </a:lstStyle>
          <a:p>
            <a:fld id="{3881F3F1-F7A1-F94D-9EEA-ED8946D3CA40}" type="slidenum">
              <a:rPr lang="en-US" smtClean="0"/>
              <a:pPr/>
              <a:t>‹#›</a:t>
            </a:fld>
            <a:endParaRPr lang="en-US" dirty="0"/>
          </a:p>
        </p:txBody>
      </p:sp>
    </p:spTree>
    <p:extLst>
      <p:ext uri="{BB962C8B-B14F-4D97-AF65-F5344CB8AC3E}">
        <p14:creationId xmlns:p14="http://schemas.microsoft.com/office/powerpoint/2010/main" val="291611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61138" y="423510"/>
            <a:ext cx="2032000" cy="450850"/>
          </a:xfrm>
          <a:prstGeom prst="rect">
            <a:avLst/>
          </a:prstGeom>
        </p:spPr>
        <p:txBody>
          <a:bodyPr vert="horz"/>
          <a:lstStyle>
            <a:lvl1pPr marL="0" indent="0" algn="r">
              <a:buNone/>
              <a:defRPr sz="1800">
                <a:solidFill>
                  <a:schemeClr val="bg1">
                    <a:lumMod val="50000"/>
                  </a:schemeClr>
                </a:solidFill>
                <a:latin typeface="45 Helvetica Light"/>
                <a:cs typeface="45 Helvetica Light"/>
              </a:defRPr>
            </a:lvl1pPr>
            <a:lvl2pPr>
              <a:defRPr sz="1600"/>
            </a:lvl2pPr>
            <a:lvl3pPr>
              <a:defRPr sz="1600"/>
            </a:lvl3pPr>
            <a:lvl4pPr>
              <a:defRPr sz="1600"/>
            </a:lvl4pPr>
            <a:lvl5pPr>
              <a:defRPr sz="1600"/>
            </a:lvl5pPr>
          </a:lstStyle>
          <a:p>
            <a:pPr lvl="0"/>
            <a:r>
              <a:rPr lang="en-US" dirty="0" smtClean="0"/>
              <a:t>Section title</a:t>
            </a:r>
          </a:p>
          <a:p>
            <a:pPr lvl="0"/>
            <a:endParaRPr lang="en-US" dirty="0"/>
          </a:p>
        </p:txBody>
      </p:sp>
      <p:sp>
        <p:nvSpPr>
          <p:cNvPr id="5" name="Title 1"/>
          <p:cNvSpPr>
            <a:spLocks noGrp="1"/>
          </p:cNvSpPr>
          <p:nvPr>
            <p:ph type="title" hasCustomPrompt="1"/>
          </p:nvPr>
        </p:nvSpPr>
        <p:spPr>
          <a:xfrm>
            <a:off x="725311" y="846138"/>
            <a:ext cx="7755114" cy="692150"/>
          </a:xfrm>
          <a:prstGeom prst="rect">
            <a:avLst/>
          </a:prstGeom>
        </p:spPr>
        <p:txBody>
          <a:bodyPr vert="horz"/>
          <a:lstStyle>
            <a:lvl1pPr>
              <a:defRPr>
                <a:latin typeface="45 Helvetica Light"/>
                <a:cs typeface="45 Helvetica Light"/>
              </a:defRPr>
            </a:lvl1pPr>
          </a:lstStyle>
          <a:p>
            <a:r>
              <a:rPr lang="en-US" dirty="0" smtClean="0"/>
              <a:t>Slide title</a:t>
            </a:r>
            <a:endParaRPr lang="en-US" dirty="0"/>
          </a:p>
        </p:txBody>
      </p:sp>
      <p:sp>
        <p:nvSpPr>
          <p:cNvPr id="6" name="Text Placeholder 4"/>
          <p:cNvSpPr>
            <a:spLocks noGrp="1"/>
          </p:cNvSpPr>
          <p:nvPr>
            <p:ph type="body" sz="quarter" idx="12" hasCustomPrompt="1"/>
          </p:nvPr>
        </p:nvSpPr>
        <p:spPr>
          <a:xfrm>
            <a:off x="725488" y="1312511"/>
            <a:ext cx="7754937" cy="508000"/>
          </a:xfrm>
          <a:prstGeom prst="rect">
            <a:avLst/>
          </a:prstGeom>
        </p:spPr>
        <p:txBody>
          <a:bodyPr vert="horz"/>
          <a:lstStyle>
            <a:lvl1pPr marL="0" indent="0">
              <a:buNone/>
              <a:defRPr sz="2400">
                <a:solidFill>
                  <a:srgbClr val="73B632"/>
                </a:solidFill>
                <a:latin typeface="45 Helvetica Light"/>
                <a:cs typeface="45 Helvetica Light"/>
              </a:defRPr>
            </a:lvl1pPr>
            <a:lvl2pPr marL="457200" indent="0">
              <a:buNone/>
              <a:defRPr sz="2400">
                <a:solidFill>
                  <a:srgbClr val="73B632"/>
                </a:solidFill>
              </a:defRPr>
            </a:lvl2pPr>
            <a:lvl3pPr marL="914400" indent="0">
              <a:buNone/>
              <a:defRPr sz="2400">
                <a:solidFill>
                  <a:srgbClr val="73B632"/>
                </a:solidFill>
              </a:defRPr>
            </a:lvl3pPr>
            <a:lvl4pPr marL="1371600" indent="0">
              <a:buNone/>
              <a:defRPr sz="2400">
                <a:solidFill>
                  <a:srgbClr val="73B632"/>
                </a:solidFill>
              </a:defRPr>
            </a:lvl4pPr>
            <a:lvl5pPr marL="1828800" indent="0">
              <a:buNone/>
              <a:defRPr sz="2400">
                <a:solidFill>
                  <a:srgbClr val="73B632"/>
                </a:solidFill>
              </a:defRPr>
            </a:lvl5pPr>
          </a:lstStyle>
          <a:p>
            <a:pPr lvl="0"/>
            <a:r>
              <a:rPr lang="en-US" dirty="0" smtClean="0"/>
              <a:t>Sub header</a:t>
            </a:r>
            <a:endParaRPr lang="en-US" dirty="0"/>
          </a:p>
        </p:txBody>
      </p:sp>
      <p:sp>
        <p:nvSpPr>
          <p:cNvPr id="7" name="Text Placeholder 6"/>
          <p:cNvSpPr>
            <a:spLocks noGrp="1"/>
          </p:cNvSpPr>
          <p:nvPr>
            <p:ph type="body" sz="quarter" idx="13" hasCustomPrompt="1"/>
          </p:nvPr>
        </p:nvSpPr>
        <p:spPr>
          <a:xfrm>
            <a:off x="725488" y="2060222"/>
            <a:ext cx="7754937" cy="3005668"/>
          </a:xfrm>
          <a:prstGeom prst="rect">
            <a:avLst/>
          </a:prstGeom>
        </p:spPr>
        <p:txBody>
          <a:bodyPr vert="horz"/>
          <a:lstStyle>
            <a:lvl1pPr marL="0" indent="0">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sz="2000" dirty="0" smtClean="0"/>
              <a:t>Text block. Sample text, such as: “</a:t>
            </a:r>
            <a:r>
              <a:rPr lang="en-US" dirty="0" smtClean="0"/>
              <a:t>We tend to assume that innovation happens in the same way, everywhere. But countries grow in different ways, and they also create intellectual capital in different ways. As varying innovation models blossom in Asia and the Middle East, we'd be wise to watch and learn.”</a:t>
            </a:r>
            <a:endParaRPr lang="en-US" dirty="0"/>
          </a:p>
        </p:txBody>
      </p:sp>
      <p:sp>
        <p:nvSpPr>
          <p:cNvPr id="9" name="Text Placeholder 8"/>
          <p:cNvSpPr>
            <a:spLocks noGrp="1"/>
          </p:cNvSpPr>
          <p:nvPr>
            <p:ph type="body" sz="quarter" idx="14" hasCustomPrompt="1"/>
          </p:nvPr>
        </p:nvSpPr>
        <p:spPr>
          <a:xfrm>
            <a:off x="725488" y="5319713"/>
            <a:ext cx="7754937" cy="282575"/>
          </a:xfrm>
          <a:prstGeom prst="rect">
            <a:avLst/>
          </a:prstGeom>
        </p:spPr>
        <p:txBody>
          <a:bodyPr vert="horz"/>
          <a:lstStyle>
            <a:lvl1pPr marL="0" indent="0" algn="r">
              <a:buNone/>
              <a:defRPr sz="1200"/>
            </a:lvl1pPr>
            <a:lvl2pPr marL="457200" indent="0" algn="r">
              <a:buNone/>
              <a:defRPr sz="1200"/>
            </a:lvl2pPr>
            <a:lvl3pPr marL="914400" indent="0" algn="r">
              <a:buNone/>
              <a:defRPr sz="1200"/>
            </a:lvl3pPr>
            <a:lvl4pPr marL="1371600" indent="0" algn="r">
              <a:buNone/>
              <a:defRPr sz="1200"/>
            </a:lvl4pPr>
            <a:lvl5pPr marL="1828800" indent="0" algn="r">
              <a:buNone/>
              <a:defRPr sz="1200"/>
            </a:lvl5pPr>
          </a:lstStyle>
          <a:p>
            <a:pPr lvl="0"/>
            <a:r>
              <a:rPr lang="en-US" dirty="0" smtClean="0"/>
              <a:t>Source: Fast Company, online article.</a:t>
            </a:r>
            <a:endParaRPr lang="en-US" dirty="0"/>
          </a:p>
        </p:txBody>
      </p:sp>
      <p:sp>
        <p:nvSpPr>
          <p:cNvPr id="10" name="Slide Number Placeholder 2"/>
          <p:cNvSpPr>
            <a:spLocks noGrp="1"/>
          </p:cNvSpPr>
          <p:nvPr>
            <p:ph type="sldNum" sz="quarter" idx="4"/>
          </p:nvPr>
        </p:nvSpPr>
        <p:spPr>
          <a:xfrm>
            <a:off x="174978" y="6238637"/>
            <a:ext cx="2133600" cy="365125"/>
          </a:xfrm>
          <a:prstGeom prst="rect">
            <a:avLst/>
          </a:prstGeom>
        </p:spPr>
        <p:txBody>
          <a:bodyPr vert="horz" lIns="91440" tIns="45720" rIns="91440" bIns="45720" rtlCol="0" anchor="ctr"/>
          <a:lstStyle>
            <a:lvl1pPr algn="l">
              <a:defRPr sz="1200">
                <a:solidFill>
                  <a:schemeClr val="bg1">
                    <a:lumMod val="95000"/>
                  </a:schemeClr>
                </a:solidFill>
              </a:defRPr>
            </a:lvl1pPr>
          </a:lstStyle>
          <a:p>
            <a:fld id="{3881F3F1-F7A1-F94D-9EEA-ED8946D3CA40}" type="slidenum">
              <a:rPr lang="en-US" smtClean="0"/>
              <a:pPr/>
              <a:t>‹#›</a:t>
            </a:fld>
            <a:endParaRPr lang="en-US" dirty="0"/>
          </a:p>
        </p:txBody>
      </p:sp>
    </p:spTree>
    <p:extLst>
      <p:ext uri="{BB962C8B-B14F-4D97-AF65-F5344CB8AC3E}">
        <p14:creationId xmlns:p14="http://schemas.microsoft.com/office/powerpoint/2010/main" val="135777386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6561138" y="423510"/>
            <a:ext cx="2032000" cy="450850"/>
          </a:xfrm>
          <a:prstGeom prst="rect">
            <a:avLst/>
          </a:prstGeom>
        </p:spPr>
        <p:txBody>
          <a:bodyPr vert="horz"/>
          <a:lstStyle>
            <a:lvl1pPr marL="0" indent="0" algn="r">
              <a:buNone/>
              <a:defRPr sz="1800">
                <a:solidFill>
                  <a:schemeClr val="bg1">
                    <a:lumMod val="50000"/>
                  </a:schemeClr>
                </a:solidFill>
                <a:latin typeface="45 Helvetica Light"/>
                <a:cs typeface="45 Helvetica Light"/>
              </a:defRPr>
            </a:lvl1pPr>
            <a:lvl2pPr>
              <a:defRPr sz="1600"/>
            </a:lvl2pPr>
            <a:lvl3pPr>
              <a:defRPr sz="1600"/>
            </a:lvl3pPr>
            <a:lvl4pPr>
              <a:defRPr sz="1600"/>
            </a:lvl4pPr>
            <a:lvl5pPr>
              <a:defRPr sz="1600"/>
            </a:lvl5pPr>
          </a:lstStyle>
          <a:p>
            <a:pPr lvl="0"/>
            <a:r>
              <a:rPr lang="en-US" dirty="0" smtClean="0"/>
              <a:t>Section title</a:t>
            </a:r>
          </a:p>
          <a:p>
            <a:pPr lvl="0"/>
            <a:endParaRPr lang="en-US" dirty="0"/>
          </a:p>
        </p:txBody>
      </p:sp>
    </p:spTree>
    <p:extLst>
      <p:ext uri="{BB962C8B-B14F-4D97-AF65-F5344CB8AC3E}">
        <p14:creationId xmlns:p14="http://schemas.microsoft.com/office/powerpoint/2010/main" val="273773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45 Helvetica Light"/>
              </a:defRPr>
            </a:lvl1pPr>
          </a:lstStyle>
          <a:p>
            <a:fld id="{1BBE1BCB-DBCE-4696-995F-1D941887F0A9}" type="datetimeFigureOut">
              <a:rPr lang="en-US" smtClean="0"/>
              <a:pPr/>
              <a:t>7/19/2011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45 Helvetica Light"/>
              </a:defRPr>
            </a:lvl1pPr>
          </a:lstStyle>
          <a:p>
            <a:endParaRPr lang="en-US" dirty="0"/>
          </a:p>
        </p:txBody>
      </p:sp>
      <p:sp>
        <p:nvSpPr>
          <p:cNvPr id="6" name="Slide Number Placeholder 5"/>
          <p:cNvSpPr>
            <a:spLocks noGrp="1"/>
          </p:cNvSpPr>
          <p:nvPr>
            <p:ph type="sldNum" sz="quarter" idx="12"/>
          </p:nvPr>
        </p:nvSpPr>
        <p:spPr/>
        <p:txBody>
          <a:bodyPr/>
          <a:lstStyle/>
          <a:p>
            <a:fld id="{3A994324-D161-4953-A69E-58A85B7C5F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5487" y="2031999"/>
            <a:ext cx="7754937" cy="3533775"/>
          </a:xfrm>
          <a:prstGeom prst="rect">
            <a:avLst/>
          </a:prstGeom>
        </p:spPr>
        <p:txBody>
          <a:bodyPr/>
          <a:lstStyle>
            <a:lvl1pPr>
              <a:lnSpc>
                <a:spcPct val="120000"/>
              </a:lnSpc>
              <a:defRPr sz="2000">
                <a:latin typeface="45 Helvetica Light"/>
                <a:cs typeface="45 Helvetica Light"/>
              </a:defRPr>
            </a:lvl1pPr>
            <a:lvl2pPr>
              <a:lnSpc>
                <a:spcPct val="120000"/>
              </a:lnSpc>
              <a:defRPr sz="2000">
                <a:latin typeface="45 Helvetica Light"/>
                <a:cs typeface="45 Helvetica Light"/>
              </a:defRPr>
            </a:lvl2pPr>
            <a:lvl3pPr>
              <a:lnSpc>
                <a:spcPct val="120000"/>
              </a:lnSpc>
              <a:defRPr sz="2000">
                <a:latin typeface="45 Helvetica Light"/>
                <a:cs typeface="45 Helvetica Light"/>
              </a:defRPr>
            </a:lvl3pPr>
            <a:lvl4pPr>
              <a:lnSpc>
                <a:spcPct val="120000"/>
              </a:lnSpc>
              <a:defRPr sz="2000">
                <a:latin typeface="45 Helvetica Light"/>
                <a:cs typeface="45 Helvetica Light"/>
              </a:defRPr>
            </a:lvl4pPr>
            <a:lvl5pPr>
              <a:lnSpc>
                <a:spcPct val="120000"/>
              </a:lnSpc>
              <a:defRPr sz="2000">
                <a:latin typeface="45 Helvetica Light"/>
                <a:cs typeface="45 Helvetica Light"/>
              </a:defRPr>
            </a:lvl5pPr>
          </a:lstStyle>
          <a:p>
            <a:pPr lvl="0"/>
            <a:r>
              <a:rPr lang="fr-FR" dirty="0" smtClean="0"/>
              <a:t>Bullet information</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Text Placeholder 3"/>
          <p:cNvSpPr>
            <a:spLocks noGrp="1"/>
          </p:cNvSpPr>
          <p:nvPr>
            <p:ph type="body" sz="quarter" idx="10" hasCustomPrompt="1"/>
          </p:nvPr>
        </p:nvSpPr>
        <p:spPr>
          <a:xfrm>
            <a:off x="6561138" y="423510"/>
            <a:ext cx="2032000" cy="450850"/>
          </a:xfrm>
          <a:prstGeom prst="rect">
            <a:avLst/>
          </a:prstGeom>
        </p:spPr>
        <p:txBody>
          <a:bodyPr vert="horz"/>
          <a:lstStyle>
            <a:lvl1pPr marL="0" indent="0" algn="r">
              <a:buNone/>
              <a:defRPr sz="1800">
                <a:solidFill>
                  <a:schemeClr val="bg1">
                    <a:lumMod val="50000"/>
                  </a:schemeClr>
                </a:solidFill>
                <a:latin typeface="45 Helvetica Light"/>
                <a:cs typeface="45 Helvetica Light"/>
              </a:defRPr>
            </a:lvl1pPr>
            <a:lvl2pPr>
              <a:defRPr sz="1600"/>
            </a:lvl2pPr>
            <a:lvl3pPr>
              <a:defRPr sz="1600"/>
            </a:lvl3pPr>
            <a:lvl4pPr>
              <a:defRPr sz="1600"/>
            </a:lvl4pPr>
            <a:lvl5pPr>
              <a:defRPr sz="1600"/>
            </a:lvl5pPr>
          </a:lstStyle>
          <a:p>
            <a:pPr lvl="0"/>
            <a:r>
              <a:rPr lang="en-US" dirty="0" smtClean="0"/>
              <a:t>Section title</a:t>
            </a:r>
          </a:p>
          <a:p>
            <a:pPr lvl="0"/>
            <a:endParaRPr lang="en-US" dirty="0"/>
          </a:p>
        </p:txBody>
      </p:sp>
      <p:sp>
        <p:nvSpPr>
          <p:cNvPr id="5" name="Title 1"/>
          <p:cNvSpPr>
            <a:spLocks noGrp="1"/>
          </p:cNvSpPr>
          <p:nvPr>
            <p:ph type="title" hasCustomPrompt="1"/>
          </p:nvPr>
        </p:nvSpPr>
        <p:spPr>
          <a:xfrm>
            <a:off x="725311" y="846138"/>
            <a:ext cx="7755114" cy="692150"/>
          </a:xfrm>
          <a:prstGeom prst="rect">
            <a:avLst/>
          </a:prstGeom>
        </p:spPr>
        <p:txBody>
          <a:bodyPr vert="horz"/>
          <a:lstStyle>
            <a:lvl1pPr>
              <a:defRPr>
                <a:latin typeface="45 Helvetica Light"/>
                <a:cs typeface="45 Helvetica Light"/>
              </a:defRPr>
            </a:lvl1pPr>
          </a:lstStyle>
          <a:p>
            <a:r>
              <a:rPr lang="en-US" dirty="0" smtClean="0"/>
              <a:t>Slide title</a:t>
            </a:r>
            <a:endParaRPr lang="en-US" dirty="0"/>
          </a:p>
        </p:txBody>
      </p:sp>
      <p:sp>
        <p:nvSpPr>
          <p:cNvPr id="6" name="Text Placeholder 4"/>
          <p:cNvSpPr>
            <a:spLocks noGrp="1"/>
          </p:cNvSpPr>
          <p:nvPr>
            <p:ph type="body" sz="quarter" idx="12" hasCustomPrompt="1"/>
          </p:nvPr>
        </p:nvSpPr>
        <p:spPr>
          <a:xfrm>
            <a:off x="725488" y="1312511"/>
            <a:ext cx="7754937" cy="508000"/>
          </a:xfrm>
          <a:prstGeom prst="rect">
            <a:avLst/>
          </a:prstGeom>
        </p:spPr>
        <p:txBody>
          <a:bodyPr vert="horz"/>
          <a:lstStyle>
            <a:lvl1pPr marL="0" indent="0">
              <a:buNone/>
              <a:defRPr sz="2400">
                <a:solidFill>
                  <a:srgbClr val="73B632"/>
                </a:solidFill>
                <a:latin typeface="45 Helvetica Light"/>
                <a:cs typeface="45 Helvetica Light"/>
              </a:defRPr>
            </a:lvl1pPr>
            <a:lvl2pPr marL="457200" indent="0">
              <a:buNone/>
              <a:defRPr sz="2400">
                <a:solidFill>
                  <a:srgbClr val="73B632"/>
                </a:solidFill>
              </a:defRPr>
            </a:lvl2pPr>
            <a:lvl3pPr marL="914400" indent="0">
              <a:buNone/>
              <a:defRPr sz="2400">
                <a:solidFill>
                  <a:srgbClr val="73B632"/>
                </a:solidFill>
              </a:defRPr>
            </a:lvl3pPr>
            <a:lvl4pPr marL="1371600" indent="0">
              <a:buNone/>
              <a:defRPr sz="2400">
                <a:solidFill>
                  <a:srgbClr val="73B632"/>
                </a:solidFill>
              </a:defRPr>
            </a:lvl4pPr>
            <a:lvl5pPr marL="1828800" indent="0">
              <a:buNone/>
              <a:defRPr sz="2400">
                <a:solidFill>
                  <a:srgbClr val="73B632"/>
                </a:solidFill>
              </a:defRPr>
            </a:lvl5pPr>
          </a:lstStyle>
          <a:p>
            <a:pPr lvl="0"/>
            <a:r>
              <a:rPr lang="en-US" dirty="0" smtClean="0"/>
              <a:t>Sub header</a:t>
            </a:r>
            <a:endParaRPr lang="en-US" dirty="0"/>
          </a:p>
        </p:txBody>
      </p:sp>
      <p:sp>
        <p:nvSpPr>
          <p:cNvPr id="7" name="Slide Number Placeholder 2"/>
          <p:cNvSpPr>
            <a:spLocks noGrp="1"/>
          </p:cNvSpPr>
          <p:nvPr>
            <p:ph type="sldNum" sz="quarter" idx="4"/>
          </p:nvPr>
        </p:nvSpPr>
        <p:spPr>
          <a:xfrm>
            <a:off x="174978" y="6238637"/>
            <a:ext cx="2133600" cy="365125"/>
          </a:xfrm>
          <a:prstGeom prst="rect">
            <a:avLst/>
          </a:prstGeom>
        </p:spPr>
        <p:txBody>
          <a:bodyPr vert="horz" lIns="91440" tIns="45720" rIns="91440" bIns="45720" rtlCol="0" anchor="ctr"/>
          <a:lstStyle>
            <a:lvl1pPr algn="l">
              <a:defRPr sz="1200">
                <a:solidFill>
                  <a:schemeClr val="bg1">
                    <a:lumMod val="95000"/>
                  </a:schemeClr>
                </a:solidFill>
                <a:latin typeface="Arial"/>
                <a:cs typeface="Arial"/>
              </a:defRPr>
            </a:lvl1pPr>
          </a:lstStyle>
          <a:p>
            <a:fld id="{3881F3F1-F7A1-F94D-9EEA-ED8946D3CA40}" type="slidenum">
              <a:rPr lang="en-US" smtClean="0"/>
              <a:pPr/>
              <a:t>‹#›</a:t>
            </a:fld>
            <a:endParaRPr lang="en-US" dirty="0"/>
          </a:p>
        </p:txBody>
      </p:sp>
    </p:spTree>
    <p:extLst>
      <p:ext uri="{BB962C8B-B14F-4D97-AF65-F5344CB8AC3E}">
        <p14:creationId xmlns:p14="http://schemas.microsoft.com/office/powerpoint/2010/main" val="40428568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stretch>
            <a:fillRect/>
          </a:stretch>
        </p:blipFill>
        <p:spPr>
          <a:xfrm>
            <a:off x="-40965" y="5885537"/>
            <a:ext cx="9258364" cy="986118"/>
          </a:xfrm>
          <a:prstGeom prst="rect">
            <a:avLst/>
          </a:prstGeom>
        </p:spPr>
      </p:pic>
      <p:pic>
        <p:nvPicPr>
          <p:cNvPr id="8" name="Picture 7" descr="PV_NOsc_Wht_New.gif"/>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168444" y="6232287"/>
            <a:ext cx="1580444" cy="334037"/>
          </a:xfrm>
          <a:prstGeom prst="rect">
            <a:avLst/>
          </a:prstGeom>
        </p:spPr>
      </p:pic>
      <p:pic>
        <p:nvPicPr>
          <p:cNvPr id="4" name="Picture 20" descr="PV_sc_Wht_New.gif"/>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620000" y="109538"/>
            <a:ext cx="1344613" cy="387350"/>
          </a:xfrm>
          <a:prstGeom prst="rect">
            <a:avLst/>
          </a:prstGeom>
          <a:noFill/>
          <a:ln w="9525">
            <a:noFill/>
            <a:miter lim="800000"/>
            <a:headEnd/>
            <a:tailEnd/>
          </a:ln>
        </p:spPr>
      </p:pic>
      <p:sp>
        <p:nvSpPr>
          <p:cNvPr id="6" name="Rectangle 5"/>
          <p:cNvSpPr/>
          <p:nvPr/>
        </p:nvSpPr>
        <p:spPr>
          <a:xfrm>
            <a:off x="8686800" y="477908"/>
            <a:ext cx="571564" cy="232786"/>
          </a:xfrm>
          <a:prstGeom prst="rect">
            <a:avLst/>
          </a:prstGeom>
          <a:solidFill>
            <a:srgbClr val="73B63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45 Helvetica Light"/>
            </a:endParaRPr>
          </a:p>
        </p:txBody>
      </p:sp>
      <p:sp>
        <p:nvSpPr>
          <p:cNvPr id="3" name="Slide Number Placeholder 2"/>
          <p:cNvSpPr>
            <a:spLocks noGrp="1"/>
          </p:cNvSpPr>
          <p:nvPr>
            <p:ph type="sldNum" sz="quarter" idx="4"/>
          </p:nvPr>
        </p:nvSpPr>
        <p:spPr>
          <a:xfrm>
            <a:off x="174978" y="6238637"/>
            <a:ext cx="2133600" cy="365125"/>
          </a:xfrm>
          <a:prstGeom prst="rect">
            <a:avLst/>
          </a:prstGeom>
        </p:spPr>
        <p:txBody>
          <a:bodyPr vert="horz" lIns="91440" tIns="45720" rIns="91440" bIns="45720" rtlCol="0" anchor="ctr"/>
          <a:lstStyle>
            <a:lvl1pPr algn="l">
              <a:defRPr sz="1200">
                <a:solidFill>
                  <a:schemeClr val="bg1">
                    <a:lumMod val="95000"/>
                  </a:schemeClr>
                </a:solidFill>
                <a:latin typeface="45 Helvetica Light"/>
              </a:defRPr>
            </a:lvl1pPr>
          </a:lstStyle>
          <a:p>
            <a:fld id="{3881F3F1-F7A1-F94D-9EEA-ED8946D3CA40}" type="slidenum">
              <a:rPr lang="en-US" smtClean="0"/>
              <a:pPr/>
              <a:t>‹#›</a:t>
            </a:fld>
            <a:endParaRPr lang="en-US" dirty="0"/>
          </a:p>
        </p:txBody>
      </p:sp>
    </p:spTree>
    <p:extLst>
      <p:ext uri="{BB962C8B-B14F-4D97-AF65-F5344CB8AC3E}">
        <p14:creationId xmlns:p14="http://schemas.microsoft.com/office/powerpoint/2010/main" val="3426845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a:solidFill>
            <a:schemeClr val="tx1">
              <a:lumMod val="75000"/>
              <a:lumOff val="25000"/>
            </a:schemeClr>
          </a:solidFill>
          <a:latin typeface="HelveticaNeueLT Pro 45 Lt"/>
          <a:ea typeface="+mj-ea"/>
          <a:cs typeface="HelveticaNeueLT Pro 45 Lt"/>
        </a:defRPr>
      </a:lvl1pPr>
    </p:titleStyle>
    <p:bodyStyle>
      <a:lvl1pPr marL="342900" indent="-342900" algn="l" defTabSz="457200" rtl="0" eaLnBrk="1" latinLnBrk="0" hangingPunct="1">
        <a:spcBef>
          <a:spcPct val="20000"/>
        </a:spcBef>
        <a:buFont typeface="Arial"/>
        <a:buChar char="•"/>
        <a:defRPr sz="3000" b="0" i="0" kern="1200">
          <a:solidFill>
            <a:schemeClr val="tx1">
              <a:lumMod val="65000"/>
              <a:lumOff val="35000"/>
            </a:schemeClr>
          </a:solidFill>
          <a:latin typeface="HelveticaNeueLT Pro 45 Lt"/>
          <a:ea typeface="+mn-ea"/>
          <a:cs typeface="HelveticaNeueLT Pro 45 Lt"/>
        </a:defRPr>
      </a:lvl1pPr>
      <a:lvl2pPr marL="742950" indent="-285750" algn="l" defTabSz="457200" rtl="0" eaLnBrk="1" latinLnBrk="0" hangingPunct="1">
        <a:spcBef>
          <a:spcPct val="20000"/>
        </a:spcBef>
        <a:buFont typeface="Arial"/>
        <a:buChar char="–"/>
        <a:defRPr sz="2800" b="0" i="0" kern="1200">
          <a:solidFill>
            <a:schemeClr val="tx1">
              <a:lumMod val="65000"/>
              <a:lumOff val="35000"/>
            </a:schemeClr>
          </a:solidFill>
          <a:latin typeface="HelveticaNeueLT Pro 45 Lt"/>
          <a:ea typeface="+mn-ea"/>
          <a:cs typeface="HelveticaNeueLT Pro 45 Lt"/>
        </a:defRPr>
      </a:lvl2pPr>
      <a:lvl3pPr marL="1143000" indent="-228600" algn="l" defTabSz="457200" rtl="0" eaLnBrk="1" latinLnBrk="0" hangingPunct="1">
        <a:spcBef>
          <a:spcPct val="20000"/>
        </a:spcBef>
        <a:buFont typeface="Arial"/>
        <a:buChar char="•"/>
        <a:defRPr sz="2400" b="0" i="0" kern="1200">
          <a:solidFill>
            <a:schemeClr val="tx1">
              <a:lumMod val="65000"/>
              <a:lumOff val="35000"/>
            </a:schemeClr>
          </a:solidFill>
          <a:latin typeface="HelveticaNeueLT Pro 45 Lt"/>
          <a:ea typeface="+mn-ea"/>
          <a:cs typeface="HelveticaNeueLT Pro 45 Lt"/>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HelveticaNeueLT Pro 45 Lt"/>
          <a:ea typeface="+mn-ea"/>
          <a:cs typeface="HelveticaNeueLT Pro 45 Lt"/>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HelveticaNeueLT Pro 45 Lt"/>
          <a:ea typeface="+mn-ea"/>
          <a:cs typeface="HelveticaNeueLT Pro 45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15.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9.jpe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8.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jpeg"/><Relationship Id="rId5" Type="http://schemas.microsoft.com/office/2007/relationships/hdphoto" Target="../media/hdphoto7.wdp"/><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0852" y="1219200"/>
            <a:ext cx="6844947" cy="1233312"/>
          </a:xfrm>
        </p:spPr>
        <p:txBody>
          <a:bodyPr/>
          <a:lstStyle/>
          <a:p>
            <a:r>
              <a:rPr lang="en-US" dirty="0" smtClean="0"/>
              <a:t>fuse</a:t>
            </a:r>
            <a:r>
              <a:rPr lang="en-US" baseline="30000" dirty="0" smtClean="0"/>
              <a:t>™</a:t>
            </a:r>
            <a:r>
              <a:rPr lang="en-US" dirty="0" smtClean="0"/>
              <a:t> digital visualizer</a:t>
            </a:r>
          </a:p>
          <a:p>
            <a:r>
              <a:rPr lang="en-US" sz="2800" dirty="0" smtClean="0"/>
              <a:t>See the world… here and now</a:t>
            </a:r>
            <a:endParaRPr lang="en-US" sz="2800" dirty="0"/>
          </a:p>
        </p:txBody>
      </p:sp>
      <p:sp>
        <p:nvSpPr>
          <p:cNvPr id="3" name="Text Placeholder 2"/>
          <p:cNvSpPr>
            <a:spLocks noGrp="1"/>
          </p:cNvSpPr>
          <p:nvPr>
            <p:ph type="body" sz="quarter" idx="12"/>
          </p:nvPr>
        </p:nvSpPr>
        <p:spPr/>
        <p:txBody>
          <a:bodyPr/>
          <a:lstStyle/>
          <a:p>
            <a:endParaRPr lang="en-US"/>
          </a:p>
        </p:txBody>
      </p:sp>
      <p:pic>
        <p:nvPicPr>
          <p:cNvPr id="5" name="Picture 4" descr="fuse_logo_ori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29000" y="3066368"/>
            <a:ext cx="2298039" cy="1200832"/>
          </a:xfrm>
          <a:prstGeom prst="rect">
            <a:avLst/>
          </a:prstGeom>
        </p:spPr>
      </p:pic>
    </p:spTree>
    <p:extLst>
      <p:ext uri="{BB962C8B-B14F-4D97-AF65-F5344CB8AC3E}">
        <p14:creationId xmlns:p14="http://schemas.microsoft.com/office/powerpoint/2010/main" val="57225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use case</a:t>
            </a:r>
          </a:p>
        </p:txBody>
      </p:sp>
      <p:sp>
        <p:nvSpPr>
          <p:cNvPr id="3" name="Title 1"/>
          <p:cNvSpPr txBox="1">
            <a:spLocks/>
          </p:cNvSpPr>
          <p:nvPr/>
        </p:nvSpPr>
        <p:spPr>
          <a:xfrm>
            <a:off x="457200" y="381000"/>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err="1" smtClean="0">
                <a:ln>
                  <a:noFill/>
                </a:ln>
                <a:solidFill>
                  <a:schemeClr val="tx1">
                    <a:lumMod val="75000"/>
                    <a:lumOff val="25000"/>
                  </a:schemeClr>
                </a:solidFill>
                <a:effectLst/>
                <a:uLnTx/>
                <a:uFillTx/>
                <a:latin typeface="HelveticaNeueLT Pro 45 Lt"/>
                <a:ea typeface="+mj-ea"/>
                <a:cs typeface="HelveticaNeueLT Pro 45 Lt"/>
              </a:rPr>
              <a:t>TrueSnap</a:t>
            </a:r>
            <a:r>
              <a:rPr kumimoji="0" lang="en-US" sz="2800" b="0" i="0" u="none" strike="noStrike" kern="1200" cap="none" spc="0" normalizeH="0" baseline="30000" noProof="0" dirty="0" smtClean="0">
                <a:ln>
                  <a:noFill/>
                </a:ln>
                <a:solidFill>
                  <a:schemeClr val="tx1">
                    <a:lumMod val="75000"/>
                    <a:lumOff val="25000"/>
                  </a:schemeClr>
                </a:solidFill>
                <a:effectLst/>
                <a:uLnTx/>
                <a:uFillTx/>
                <a:latin typeface="HelveticaNeueLT Pro 45 Lt"/>
                <a:ea typeface="+mj-ea"/>
                <a:cs typeface="HelveticaNeueLT Pro 45 Lt"/>
              </a:rPr>
              <a:t>™</a:t>
            </a:r>
            <a:r>
              <a:rPr kumimoji="0" lang="en-US" sz="2800" b="0" i="0" u="none" strike="noStrike" kern="1200" cap="none" spc="0" normalizeH="0" noProof="0" dirty="0" smtClean="0">
                <a:ln>
                  <a:noFill/>
                </a:ln>
                <a:solidFill>
                  <a:schemeClr val="tx1">
                    <a:lumMod val="75000"/>
                    <a:lumOff val="25000"/>
                  </a:schemeClr>
                </a:solidFill>
                <a:effectLst/>
                <a:uLnTx/>
                <a:uFillTx/>
                <a:latin typeface="HelveticaNeueLT Pro 45 Lt"/>
                <a:ea typeface="+mj-ea"/>
                <a:cs typeface="HelveticaNeueLT Pro 45 Lt"/>
              </a:rPr>
              <a:t> technology</a:t>
            </a:r>
            <a:endParaRPr kumimoji="0" lang="en-US" sz="2800" b="0" i="0" u="none" strike="noStrike" kern="1200" cap="none" spc="0" normalizeH="0" noProof="0" dirty="0">
              <a:ln>
                <a:noFill/>
              </a:ln>
              <a:solidFill>
                <a:schemeClr val="tx1">
                  <a:lumMod val="75000"/>
                  <a:lumOff val="25000"/>
                </a:schemeClr>
              </a:solidFill>
              <a:effectLst/>
              <a:uLnTx/>
              <a:uFillTx/>
              <a:latin typeface="HelveticaNeueLT Pro 45 Lt"/>
              <a:ea typeface="+mj-ea"/>
              <a:cs typeface="HelveticaNeueLT Pro 45 Lt"/>
            </a:endParaRPr>
          </a:p>
        </p:txBody>
      </p:sp>
      <p:sp>
        <p:nvSpPr>
          <p:cNvPr id="4" name="TextBox 3"/>
          <p:cNvSpPr txBox="1"/>
          <p:nvPr/>
        </p:nvSpPr>
        <p:spPr>
          <a:xfrm>
            <a:off x="609600" y="1752600"/>
            <a:ext cx="4953000" cy="3079818"/>
          </a:xfrm>
          <a:prstGeom prst="rect">
            <a:avLst/>
          </a:prstGeom>
          <a:noFill/>
        </p:spPr>
        <p:txBody>
          <a:bodyPr wrap="square" rtlCol="0">
            <a:spAutoFit/>
          </a:bodyPr>
          <a:lstStyle/>
          <a:p>
            <a:pPr marL="285750" indent="-285750">
              <a:lnSpc>
                <a:spcPct val="140000"/>
              </a:lnSpc>
              <a:buFont typeface="Arial"/>
              <a:buChar char="•"/>
            </a:pPr>
            <a:r>
              <a:rPr lang="en-US" sz="2800" dirty="0" smtClean="0">
                <a:latin typeface="45 Helvetica Light"/>
              </a:rPr>
              <a:t>Auto-editing for documents, book pages and binders</a:t>
            </a:r>
          </a:p>
          <a:p>
            <a:pPr marL="285750" indent="-285750">
              <a:lnSpc>
                <a:spcPct val="140000"/>
              </a:lnSpc>
              <a:buFont typeface="Arial"/>
              <a:buChar char="•"/>
            </a:pPr>
            <a:r>
              <a:rPr lang="en-US" sz="2800" dirty="0" smtClean="0">
                <a:latin typeface="45 Helvetica Light"/>
              </a:rPr>
              <a:t>Re-align</a:t>
            </a:r>
          </a:p>
          <a:p>
            <a:pPr marL="285750" indent="-285750">
              <a:lnSpc>
                <a:spcPct val="140000"/>
              </a:lnSpc>
              <a:buFont typeface="Arial"/>
              <a:buChar char="•"/>
            </a:pPr>
            <a:r>
              <a:rPr lang="en-US" sz="2800" dirty="0" smtClean="0">
                <a:latin typeface="45 Helvetica Light"/>
              </a:rPr>
              <a:t>Re-color</a:t>
            </a:r>
          </a:p>
          <a:p>
            <a:pPr marL="285750" indent="-285750">
              <a:lnSpc>
                <a:spcPct val="140000"/>
              </a:lnSpc>
              <a:buFont typeface="Arial"/>
              <a:buChar char="•"/>
            </a:pPr>
            <a:r>
              <a:rPr lang="en-US" sz="2800" dirty="0" smtClean="0">
                <a:latin typeface="45 Helvetica Light"/>
              </a:rPr>
              <a:t>Unbind</a:t>
            </a:r>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76200"/>
            <a:ext cx="1257300" cy="70966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400800" y="2057400"/>
            <a:ext cx="216408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use case</a:t>
            </a:r>
            <a:endParaRPr lang="en-US" dirty="0"/>
          </a:p>
        </p:txBody>
      </p:sp>
      <p:sp>
        <p:nvSpPr>
          <p:cNvPr id="3" name="Title 1"/>
          <p:cNvSpPr txBox="1">
            <a:spLocks/>
          </p:cNvSpPr>
          <p:nvPr/>
        </p:nvSpPr>
        <p:spPr>
          <a:xfrm>
            <a:off x="457200" y="381000"/>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HelveticaNeueLT Pro 45 Lt"/>
                <a:ea typeface="+mj-ea"/>
                <a:cs typeface="HelveticaNeueLT Pro 45 Lt"/>
              </a:rPr>
              <a:t>Multi-functional tool</a:t>
            </a:r>
            <a:endParaRPr kumimoji="0" lang="en-US" sz="2800" b="0" i="0" u="none" strike="noStrike" kern="1200" cap="none" spc="0" normalizeH="0" baseline="0" noProof="0" dirty="0">
              <a:ln>
                <a:noFill/>
              </a:ln>
              <a:solidFill>
                <a:schemeClr val="tx1">
                  <a:lumMod val="75000"/>
                  <a:lumOff val="25000"/>
                </a:schemeClr>
              </a:solidFill>
              <a:effectLst/>
              <a:uLnTx/>
              <a:uFillTx/>
              <a:latin typeface="HelveticaNeueLT Pro 45 Lt"/>
              <a:ea typeface="+mj-ea"/>
              <a:cs typeface="HelveticaNeueLT Pro 45 Lt"/>
            </a:endParaRP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76200"/>
            <a:ext cx="1257300" cy="709668"/>
          </a:xfrm>
          <a:prstGeom prst="rect">
            <a:avLst/>
          </a:prstGeom>
          <a:noFill/>
          <a:ln w="9525">
            <a:noFill/>
            <a:miter lim="800000"/>
            <a:headEnd/>
            <a:tailEnd/>
          </a:ln>
        </p:spPr>
      </p:pic>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56096" y="966776"/>
            <a:ext cx="5410200" cy="48425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use case</a:t>
            </a:r>
            <a:endParaRPr lang="en-US" dirty="0"/>
          </a:p>
        </p:txBody>
      </p:sp>
      <p:sp>
        <p:nvSpPr>
          <p:cNvPr id="3" name="Title 1"/>
          <p:cNvSpPr txBox="1">
            <a:spLocks/>
          </p:cNvSpPr>
          <p:nvPr/>
        </p:nvSpPr>
        <p:spPr>
          <a:xfrm>
            <a:off x="457200" y="381000"/>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HelveticaNeueLT Pro 45 Lt"/>
                <a:ea typeface="+mj-ea"/>
                <a:cs typeface="HelveticaNeueLT Pro 45 Lt"/>
              </a:rPr>
              <a:t>Multi-functional tool</a:t>
            </a:r>
            <a:endParaRPr kumimoji="0" lang="en-US" sz="2800" b="0" i="0" u="none" strike="noStrike" kern="1200" cap="none" spc="0" normalizeH="0" baseline="0" noProof="0" dirty="0">
              <a:ln>
                <a:noFill/>
              </a:ln>
              <a:solidFill>
                <a:schemeClr val="tx1">
                  <a:lumMod val="75000"/>
                  <a:lumOff val="25000"/>
                </a:schemeClr>
              </a:solidFill>
              <a:effectLst/>
              <a:uLnTx/>
              <a:uFillTx/>
              <a:latin typeface="HelveticaNeueLT Pro 45 Lt"/>
              <a:ea typeface="+mj-ea"/>
              <a:cs typeface="HelveticaNeueLT Pro 45 Lt"/>
            </a:endParaRP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10300" y="76200"/>
            <a:ext cx="1257300" cy="709668"/>
          </a:xfrm>
          <a:prstGeom prst="rect">
            <a:avLst/>
          </a:prstGeom>
          <a:noFill/>
          <a:ln w="9525">
            <a:noFill/>
            <a:miter lim="800000"/>
            <a:headEnd/>
            <a:tailEnd/>
          </a:ln>
        </p:spPr>
      </p:pic>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1752600"/>
            <a:ext cx="2743200" cy="2362200"/>
          </a:xfrm>
          <a:prstGeom prst="rect">
            <a:avLst/>
          </a:prstGeom>
          <a:noFill/>
          <a:ln w="9525">
            <a:solidFill>
              <a:schemeClr val="tx1"/>
            </a:solidFill>
            <a:miter lim="800000"/>
            <a:headEnd/>
            <a:tailEnd/>
          </a:ln>
        </p:spPr>
      </p:pic>
      <p:pic>
        <p:nvPicPr>
          <p:cNvPr id="4099"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00400" y="1752600"/>
            <a:ext cx="2743200" cy="2362200"/>
          </a:xfrm>
          <a:prstGeom prst="rect">
            <a:avLst/>
          </a:prstGeom>
          <a:noFill/>
          <a:ln w="9525">
            <a:solidFill>
              <a:schemeClr val="tx1"/>
            </a:solidFill>
            <a:miter lim="800000"/>
            <a:headEnd/>
            <a:tailEnd/>
          </a:ln>
        </p:spPr>
      </p:pic>
      <p:pic>
        <p:nvPicPr>
          <p:cNvPr id="4100"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48400" y="1752600"/>
            <a:ext cx="2743200" cy="2362200"/>
          </a:xfrm>
          <a:prstGeom prst="rect">
            <a:avLst/>
          </a:prstGeom>
          <a:noFill/>
          <a:ln w="9525">
            <a:solidFill>
              <a:schemeClr val="tx1"/>
            </a:solidFill>
            <a:miter lim="800000"/>
            <a:headEnd/>
            <a:tailEnd/>
          </a:ln>
        </p:spPr>
      </p:pic>
      <p:sp>
        <p:nvSpPr>
          <p:cNvPr id="9" name="TextBox 8"/>
          <p:cNvSpPr txBox="1"/>
          <p:nvPr/>
        </p:nvSpPr>
        <p:spPr>
          <a:xfrm>
            <a:off x="152400" y="4191000"/>
            <a:ext cx="2209800" cy="381000"/>
          </a:xfrm>
          <a:prstGeom prst="rect">
            <a:avLst/>
          </a:prstGeom>
          <a:noFill/>
        </p:spPr>
        <p:txBody>
          <a:bodyPr wrap="square" rtlCol="0">
            <a:spAutoFit/>
          </a:bodyPr>
          <a:lstStyle/>
          <a:p>
            <a:r>
              <a:rPr lang="en-US" dirty="0" smtClean="0">
                <a:latin typeface="45 Helvetica Light"/>
              </a:rPr>
              <a:t>Before</a:t>
            </a:r>
            <a:endParaRPr lang="en-US" dirty="0">
              <a:latin typeface="45 Helvetica Light"/>
            </a:endParaRPr>
          </a:p>
        </p:txBody>
      </p:sp>
      <p:sp>
        <p:nvSpPr>
          <p:cNvPr id="10" name="TextBox 9"/>
          <p:cNvSpPr txBox="1"/>
          <p:nvPr/>
        </p:nvSpPr>
        <p:spPr>
          <a:xfrm>
            <a:off x="3200400" y="4191000"/>
            <a:ext cx="2209800" cy="381000"/>
          </a:xfrm>
          <a:prstGeom prst="rect">
            <a:avLst/>
          </a:prstGeom>
          <a:noFill/>
        </p:spPr>
        <p:txBody>
          <a:bodyPr wrap="square" rtlCol="0">
            <a:spAutoFit/>
          </a:bodyPr>
          <a:lstStyle/>
          <a:p>
            <a:r>
              <a:rPr lang="en-US" dirty="0" smtClean="0">
                <a:latin typeface="45 Helvetica Light"/>
              </a:rPr>
              <a:t>After 1 : Re-aligned</a:t>
            </a:r>
            <a:endParaRPr lang="en-US" dirty="0">
              <a:latin typeface="45 Helvetica Light"/>
            </a:endParaRPr>
          </a:p>
        </p:txBody>
      </p:sp>
      <p:sp>
        <p:nvSpPr>
          <p:cNvPr id="11" name="TextBox 10"/>
          <p:cNvSpPr txBox="1"/>
          <p:nvPr/>
        </p:nvSpPr>
        <p:spPr>
          <a:xfrm>
            <a:off x="6248400" y="4191000"/>
            <a:ext cx="2743200" cy="646331"/>
          </a:xfrm>
          <a:prstGeom prst="rect">
            <a:avLst/>
          </a:prstGeom>
          <a:noFill/>
        </p:spPr>
        <p:txBody>
          <a:bodyPr wrap="square" rtlCol="0">
            <a:spAutoFit/>
          </a:bodyPr>
          <a:lstStyle/>
          <a:p>
            <a:r>
              <a:rPr lang="en-US" dirty="0" smtClean="0">
                <a:latin typeface="45 Helvetica Light"/>
              </a:rPr>
              <a:t>After 2 : Re-aligned,</a:t>
            </a:r>
            <a:br>
              <a:rPr lang="en-US" dirty="0" smtClean="0">
                <a:latin typeface="45 Helvetica Light"/>
              </a:rPr>
            </a:br>
            <a:r>
              <a:rPr lang="en-US" dirty="0" smtClean="0">
                <a:latin typeface="45 Helvetica Light"/>
              </a:rPr>
              <a:t>Re-colored, Unbound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use case</a:t>
            </a:r>
            <a:endParaRPr lang="en-US" dirty="0"/>
          </a:p>
        </p:txBody>
      </p:sp>
      <p:sp>
        <p:nvSpPr>
          <p:cNvPr id="3" name="Title 1"/>
          <p:cNvSpPr txBox="1">
            <a:spLocks/>
          </p:cNvSpPr>
          <p:nvPr/>
        </p:nvSpPr>
        <p:spPr>
          <a:xfrm>
            <a:off x="457200" y="381000"/>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HelveticaNeueLT Pro 45 Lt"/>
                <a:ea typeface="+mj-ea"/>
                <a:cs typeface="HelveticaNeueLT Pro 45 Lt"/>
              </a:rPr>
              <a:t>Multi-functional tool</a:t>
            </a:r>
            <a:endParaRPr kumimoji="0" lang="en-US" sz="2800" b="0" i="0" u="none" strike="noStrike" kern="1200" cap="none" spc="0" normalizeH="0" baseline="0" noProof="0" dirty="0">
              <a:ln>
                <a:noFill/>
              </a:ln>
              <a:solidFill>
                <a:schemeClr val="tx1">
                  <a:lumMod val="75000"/>
                  <a:lumOff val="25000"/>
                </a:schemeClr>
              </a:solidFill>
              <a:effectLst/>
              <a:uLnTx/>
              <a:uFillTx/>
              <a:latin typeface="HelveticaNeueLT Pro 45 Lt"/>
              <a:ea typeface="+mj-ea"/>
              <a:cs typeface="HelveticaNeueLT Pro 45 Lt"/>
            </a:endParaRP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10300" y="76200"/>
            <a:ext cx="1257300" cy="709668"/>
          </a:xfrm>
          <a:prstGeom prst="rect">
            <a:avLst/>
          </a:prstGeom>
          <a:noFill/>
          <a:ln w="9525">
            <a:noFill/>
            <a:miter lim="800000"/>
            <a:headEnd/>
            <a:tailEnd/>
          </a:ln>
        </p:spPr>
      </p:pic>
      <p:pic>
        <p:nvPicPr>
          <p:cNvPr id="512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8778" y="2298569"/>
            <a:ext cx="4047022" cy="3035432"/>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48200" y="2298569"/>
            <a:ext cx="4229738" cy="3035431"/>
          </a:xfrm>
          <a:prstGeom prst="rect">
            <a:avLst/>
          </a:prstGeom>
          <a:noFill/>
          <a:ln w="9525">
            <a:solidFill>
              <a:schemeClr val="tx1"/>
            </a:solidFill>
            <a:miter lim="800000"/>
            <a:headEnd/>
            <a:tailEnd/>
          </a:ln>
        </p:spPr>
      </p:pic>
      <p:sp>
        <p:nvSpPr>
          <p:cNvPr id="10" name="TextBox 9"/>
          <p:cNvSpPr txBox="1"/>
          <p:nvPr/>
        </p:nvSpPr>
        <p:spPr>
          <a:xfrm>
            <a:off x="1162369" y="1371600"/>
            <a:ext cx="2209800" cy="381000"/>
          </a:xfrm>
          <a:prstGeom prst="rect">
            <a:avLst/>
          </a:prstGeom>
          <a:noFill/>
        </p:spPr>
        <p:txBody>
          <a:bodyPr wrap="square" rtlCol="0">
            <a:spAutoFit/>
          </a:bodyPr>
          <a:lstStyle/>
          <a:p>
            <a:pPr algn="ctr"/>
            <a:r>
              <a:rPr lang="en-US" dirty="0" smtClean="0">
                <a:latin typeface="45 Helvetica Light"/>
              </a:rPr>
              <a:t>Before</a:t>
            </a:r>
            <a:endParaRPr lang="en-US" dirty="0">
              <a:latin typeface="45 Helvetica Light"/>
            </a:endParaRPr>
          </a:p>
        </p:txBody>
      </p:sp>
      <p:sp>
        <p:nvSpPr>
          <p:cNvPr id="11" name="TextBox 10"/>
          <p:cNvSpPr txBox="1"/>
          <p:nvPr/>
        </p:nvSpPr>
        <p:spPr>
          <a:xfrm>
            <a:off x="4648200" y="1371600"/>
            <a:ext cx="4267200" cy="646331"/>
          </a:xfrm>
          <a:prstGeom prst="rect">
            <a:avLst/>
          </a:prstGeom>
          <a:noFill/>
        </p:spPr>
        <p:txBody>
          <a:bodyPr wrap="square" rtlCol="0">
            <a:spAutoFit/>
          </a:bodyPr>
          <a:lstStyle/>
          <a:p>
            <a:pPr algn="ctr"/>
            <a:r>
              <a:rPr lang="en-US" dirty="0" smtClean="0">
                <a:latin typeface="45 Helvetica Light"/>
              </a:rPr>
              <a:t>After 2:</a:t>
            </a:r>
          </a:p>
          <a:p>
            <a:pPr algn="ctr"/>
            <a:r>
              <a:rPr lang="en-US" dirty="0" smtClean="0">
                <a:latin typeface="45 Helvetica Light"/>
              </a:rPr>
              <a:t>Re-aligned, Re-colored, Unbound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use case</a:t>
            </a:r>
            <a:endParaRPr lang="en-US" dirty="0"/>
          </a:p>
        </p:txBody>
      </p:sp>
      <p:sp>
        <p:nvSpPr>
          <p:cNvPr id="3" name="Title 1"/>
          <p:cNvSpPr txBox="1">
            <a:spLocks/>
          </p:cNvSpPr>
          <p:nvPr/>
        </p:nvSpPr>
        <p:spPr>
          <a:xfrm>
            <a:off x="457200" y="381000"/>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HelveticaNeueLT Pro 45 Lt"/>
                <a:ea typeface="+mj-ea"/>
                <a:cs typeface="HelveticaNeueLT Pro 45 Lt"/>
              </a:rPr>
              <a:t>Multi-functional tool</a:t>
            </a:r>
            <a:endParaRPr kumimoji="0" lang="en-US" sz="2800" b="0" i="0" u="none" strike="noStrike" kern="1200" cap="none" spc="0" normalizeH="0" baseline="0" noProof="0" dirty="0">
              <a:ln>
                <a:noFill/>
              </a:ln>
              <a:solidFill>
                <a:schemeClr val="tx1">
                  <a:lumMod val="75000"/>
                  <a:lumOff val="25000"/>
                </a:schemeClr>
              </a:solidFill>
              <a:effectLst/>
              <a:uLnTx/>
              <a:uFillTx/>
              <a:latin typeface="HelveticaNeueLT Pro 45 Lt"/>
              <a:ea typeface="+mj-ea"/>
              <a:cs typeface="HelveticaNeueLT Pro 45 Lt"/>
            </a:endParaRPr>
          </a:p>
        </p:txBody>
      </p:sp>
      <p:sp>
        <p:nvSpPr>
          <p:cNvPr id="4" name="TextBox 3"/>
          <p:cNvSpPr txBox="1"/>
          <p:nvPr/>
        </p:nvSpPr>
        <p:spPr>
          <a:xfrm>
            <a:off x="609600" y="1295400"/>
            <a:ext cx="5334000" cy="4616648"/>
          </a:xfrm>
          <a:prstGeom prst="rect">
            <a:avLst/>
          </a:prstGeom>
          <a:noFill/>
        </p:spPr>
        <p:txBody>
          <a:bodyPr wrap="square" rtlCol="0">
            <a:spAutoFit/>
          </a:bodyPr>
          <a:lstStyle/>
          <a:p>
            <a:pPr marL="342900" indent="-342900"/>
            <a:r>
              <a:rPr lang="en-US" sz="2400" dirty="0" smtClean="0">
                <a:latin typeface="45 Helvetica Light"/>
              </a:rPr>
              <a:t>Web camera</a:t>
            </a:r>
          </a:p>
          <a:p>
            <a:pPr marL="222250" indent="-222250">
              <a:buFont typeface="Arial" pitchFamily="34" charset="0"/>
              <a:buChar char="•"/>
            </a:pPr>
            <a:r>
              <a:rPr lang="en-US" dirty="0" smtClean="0">
                <a:latin typeface="45 Helvetica Light"/>
              </a:rPr>
              <a:t>Video at 30 frames per second (fps)</a:t>
            </a:r>
          </a:p>
          <a:p>
            <a:pPr marL="222250" indent="-222250">
              <a:buFont typeface="Arial" pitchFamily="34" charset="0"/>
              <a:buChar char="•"/>
            </a:pPr>
            <a:r>
              <a:rPr lang="en-US" dirty="0" smtClean="0">
                <a:latin typeface="45 Helvetica Light"/>
              </a:rPr>
              <a:t>Save videos on the computer</a:t>
            </a:r>
          </a:p>
          <a:p>
            <a:pPr marL="222250" indent="-222250">
              <a:buFont typeface="Arial" pitchFamily="34" charset="0"/>
              <a:buChar char="•"/>
            </a:pPr>
            <a:r>
              <a:rPr lang="en-US" dirty="0" smtClean="0">
                <a:latin typeface="45 Helvetica Light"/>
              </a:rPr>
              <a:t>What is the classroom application?</a:t>
            </a:r>
          </a:p>
          <a:p>
            <a:pPr marL="682625" lvl="1" indent="-225425">
              <a:buFont typeface="Arial" pitchFamily="34" charset="0"/>
              <a:buChar char="•"/>
            </a:pPr>
            <a:r>
              <a:rPr lang="en-US" dirty="0" smtClean="0">
                <a:latin typeface="45 Helvetica Light"/>
              </a:rPr>
              <a:t>Using Skype</a:t>
            </a:r>
          </a:p>
          <a:p>
            <a:pPr marL="1206500" lvl="2" indent="-292100">
              <a:buFont typeface="Arial" pitchFamily="34" charset="0"/>
              <a:buChar char="•"/>
            </a:pPr>
            <a:r>
              <a:rPr lang="en-US" dirty="0" smtClean="0">
                <a:latin typeface="45 Helvetica Light"/>
              </a:rPr>
              <a:t>It brings the teacher to the student in distance learning</a:t>
            </a:r>
          </a:p>
          <a:p>
            <a:pPr marL="682625" lvl="1" indent="-225425">
              <a:buFont typeface="Arial" pitchFamily="34" charset="0"/>
              <a:buChar char="•"/>
            </a:pPr>
            <a:r>
              <a:rPr lang="en-US" dirty="0" smtClean="0">
                <a:latin typeface="45 Helvetica Light"/>
              </a:rPr>
              <a:t>Live feeds to collaborate and question</a:t>
            </a:r>
          </a:p>
          <a:p>
            <a:pPr marL="1206500" lvl="2" indent="-292100">
              <a:buFont typeface="Arial" pitchFamily="34" charset="0"/>
              <a:buChar char="•"/>
            </a:pPr>
            <a:r>
              <a:rPr lang="en-US" dirty="0" smtClean="0">
                <a:latin typeface="45 Helvetica Light"/>
              </a:rPr>
              <a:t>Collaborate across districts, regions and continents at no cost</a:t>
            </a:r>
          </a:p>
          <a:p>
            <a:pPr marL="1206500" lvl="2" indent="-292100">
              <a:buFont typeface="Arial" pitchFamily="34" charset="0"/>
              <a:buChar char="•"/>
            </a:pPr>
            <a:r>
              <a:rPr lang="en-US" dirty="0" smtClean="0">
                <a:latin typeface="45 Helvetica Light"/>
              </a:rPr>
              <a:t>Virtual field trips</a:t>
            </a:r>
          </a:p>
          <a:p>
            <a:pPr marL="746125" lvl="1" indent="-288925">
              <a:buFont typeface="Arial" pitchFamily="34" charset="0"/>
              <a:buChar char="•"/>
            </a:pPr>
            <a:r>
              <a:rPr lang="en-US" dirty="0" smtClean="0">
                <a:latin typeface="45 Helvetica Light"/>
              </a:rPr>
              <a:t>Save live demonstrations for students to access away from class</a:t>
            </a:r>
          </a:p>
          <a:p>
            <a:pPr marL="746125" lvl="1" indent="-288925">
              <a:buFont typeface="Arial" pitchFamily="34" charset="0"/>
              <a:buChar char="•"/>
            </a:pPr>
            <a:r>
              <a:rPr lang="en-US" dirty="0" smtClean="0">
                <a:latin typeface="45 Helvetica Light"/>
              </a:rPr>
              <a:t>Science projects</a:t>
            </a:r>
          </a:p>
          <a:p>
            <a:pPr marL="746125" lvl="1" indent="-288925">
              <a:buFont typeface="Arial" pitchFamily="34" charset="0"/>
              <a:buChar char="•"/>
            </a:pPr>
            <a:r>
              <a:rPr lang="en-US" dirty="0" smtClean="0">
                <a:latin typeface="45 Helvetica Light"/>
              </a:rPr>
              <a:t>Record videos</a:t>
            </a:r>
          </a:p>
          <a:p>
            <a:pPr marL="342900" indent="-342900"/>
            <a:endParaRPr lang="en-US" dirty="0" smtClean="0">
              <a:latin typeface="45 Helvetica Light"/>
            </a:endParaRPr>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10300" y="76200"/>
            <a:ext cx="1257300" cy="709668"/>
          </a:xfrm>
          <a:prstGeom prst="rect">
            <a:avLst/>
          </a:prstGeom>
          <a:noFill/>
          <a:ln w="9525">
            <a:noFill/>
            <a:miter lim="800000"/>
            <a:headEnd/>
            <a:tailEnd/>
          </a:ln>
        </p:spPr>
      </p:pic>
      <p:pic>
        <p:nvPicPr>
          <p:cNvPr id="3277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11874" y="1524000"/>
            <a:ext cx="2825751" cy="3476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details</a:t>
            </a:r>
            <a:endParaRPr lang="en-US" dirty="0"/>
          </a:p>
        </p:txBody>
      </p:sp>
      <p:sp>
        <p:nvSpPr>
          <p:cNvPr id="3" name="Title 1"/>
          <p:cNvSpPr txBox="1">
            <a:spLocks/>
          </p:cNvSpPr>
          <p:nvPr/>
        </p:nvSpPr>
        <p:spPr>
          <a:xfrm>
            <a:off x="457200" y="381000"/>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HelveticaNeueLT Pro 45 Lt"/>
                <a:ea typeface="+mj-ea"/>
                <a:cs typeface="HelveticaNeueLT Pro 45 Lt"/>
              </a:rPr>
              <a:t>Key design elements</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2000" dirty="0" smtClean="0">
                <a:solidFill>
                  <a:schemeClr val="tx1">
                    <a:lumMod val="75000"/>
                    <a:lumOff val="25000"/>
                  </a:schemeClr>
                </a:solidFill>
                <a:latin typeface="HelveticaNeueLT Pro 45 Lt"/>
                <a:ea typeface="+mj-ea"/>
                <a:cs typeface="HelveticaNeueLT Pro 45 Lt"/>
              </a:rPr>
              <a:t>	What you can see</a:t>
            </a:r>
            <a:endParaRPr kumimoji="0" lang="en-US" sz="2000" b="0" i="0" u="none" strike="noStrike" kern="1200" cap="none" spc="0" normalizeH="0" baseline="0" noProof="0" dirty="0">
              <a:ln>
                <a:noFill/>
              </a:ln>
              <a:solidFill>
                <a:schemeClr val="tx1">
                  <a:lumMod val="75000"/>
                  <a:lumOff val="25000"/>
                </a:schemeClr>
              </a:solidFill>
              <a:effectLst/>
              <a:uLnTx/>
              <a:uFillTx/>
              <a:latin typeface="HelveticaNeueLT Pro 45 Lt"/>
              <a:ea typeface="+mj-ea"/>
              <a:cs typeface="HelveticaNeueLT Pro 45 Lt"/>
            </a:endParaRPr>
          </a:p>
        </p:txBody>
      </p:sp>
      <p:graphicFrame>
        <p:nvGraphicFramePr>
          <p:cNvPr id="5" name="Table 4"/>
          <p:cNvGraphicFramePr>
            <a:graphicFrameLocks noGrp="1"/>
          </p:cNvGraphicFramePr>
          <p:nvPr>
            <p:extLst>
              <p:ext uri="{D42A27DB-BD31-4B8C-83A1-F6EECF244321}">
                <p14:modId xmlns:p14="http://schemas.microsoft.com/office/powerpoint/2010/main" val="1674316887"/>
              </p:ext>
            </p:extLst>
          </p:nvPr>
        </p:nvGraphicFramePr>
        <p:xfrm>
          <a:off x="533400" y="1352007"/>
          <a:ext cx="8354704" cy="4454433"/>
        </p:xfrm>
        <a:graphic>
          <a:graphicData uri="http://schemas.openxmlformats.org/drawingml/2006/table">
            <a:tbl>
              <a:tblPr firstRow="1" bandRow="1">
                <a:tableStyleId>{2D5ABB26-0587-4C30-8999-92F81FD0307C}</a:tableStyleId>
              </a:tblPr>
              <a:tblGrid>
                <a:gridCol w="3657600"/>
                <a:gridCol w="4697104"/>
              </a:tblGrid>
              <a:tr h="152400">
                <a:tc>
                  <a:txBody>
                    <a:bodyPr/>
                    <a:lstStyle/>
                    <a:p>
                      <a:pPr algn="l"/>
                      <a:r>
                        <a:rPr lang="en-US" b="1" u="none" dirty="0" smtClean="0">
                          <a:latin typeface="45 Helvetica Light"/>
                        </a:rPr>
                        <a:t>Feature</a:t>
                      </a:r>
                      <a:endParaRPr lang="en-US" b="1" u="none"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7ED"/>
                    </a:solidFill>
                  </a:tcPr>
                </a:tc>
                <a:tc>
                  <a:txBody>
                    <a:bodyPr/>
                    <a:lstStyle/>
                    <a:p>
                      <a:pPr algn="l"/>
                      <a:r>
                        <a:rPr lang="en-US" b="1" u="none" dirty="0" smtClean="0">
                          <a:latin typeface="45 Helvetica Light"/>
                        </a:rPr>
                        <a:t>Benefit</a:t>
                      </a:r>
                      <a:endParaRPr lang="en-US" b="1" u="none"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7ED"/>
                    </a:solidFill>
                  </a:tcPr>
                </a:tc>
              </a:tr>
              <a:tr h="631371">
                <a:tc>
                  <a:txBody>
                    <a:bodyPr/>
                    <a:lstStyle/>
                    <a:p>
                      <a:r>
                        <a:rPr lang="en-US" dirty="0" smtClean="0">
                          <a:latin typeface="45 Helvetica Light"/>
                        </a:rPr>
                        <a:t>Aesthetic</a:t>
                      </a:r>
                      <a:r>
                        <a:rPr lang="en-US" baseline="0" dirty="0" smtClean="0">
                          <a:latin typeface="45 Helvetica Light"/>
                        </a:rPr>
                        <a:t> and lightweight</a:t>
                      </a:r>
                      <a:endParaRPr lang="en-US"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45 Helvetica Light"/>
                        </a:rPr>
                        <a:t>Easy to set-up, move and</a:t>
                      </a:r>
                      <a:r>
                        <a:rPr lang="en-US" baseline="0" dirty="0" smtClean="0">
                          <a:latin typeface="45 Helvetica Light"/>
                        </a:rPr>
                        <a:t> reset</a:t>
                      </a:r>
                    </a:p>
                    <a:p>
                      <a:r>
                        <a:rPr lang="en-US" baseline="0" dirty="0" smtClean="0">
                          <a:latin typeface="45 Helvetica Light"/>
                        </a:rPr>
                        <a:t>Preferred design (7 out of 10 teachers)</a:t>
                      </a:r>
                      <a:endParaRPr lang="en-US"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371">
                <a:tc>
                  <a:txBody>
                    <a:bodyPr/>
                    <a:lstStyle/>
                    <a:p>
                      <a:r>
                        <a:rPr lang="en-US" dirty="0" smtClean="0">
                          <a:latin typeface="45 Helvetica Light"/>
                        </a:rPr>
                        <a:t>3.2 MP camera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45 Helvetica Light"/>
                        </a:rPr>
                        <a:t>Hi def – 1080P output</a:t>
                      </a:r>
                    </a:p>
                    <a:p>
                      <a:r>
                        <a:rPr lang="en-US" dirty="0" smtClean="0">
                          <a:latin typeface="45 Helvetica Light"/>
                        </a:rPr>
                        <a:t>Bright, vivid colors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371">
                <a:tc>
                  <a:txBody>
                    <a:bodyPr/>
                    <a:lstStyle/>
                    <a:p>
                      <a:r>
                        <a:rPr lang="en-US" dirty="0" smtClean="0">
                          <a:latin typeface="45 Helvetica Light"/>
                        </a:rPr>
                        <a:t>Compact,</a:t>
                      </a:r>
                      <a:r>
                        <a:rPr lang="en-US" baseline="0" dirty="0" smtClean="0">
                          <a:latin typeface="45 Helvetica Light"/>
                        </a:rPr>
                        <a:t> </a:t>
                      </a:r>
                      <a:r>
                        <a:rPr lang="en-US" dirty="0" smtClean="0">
                          <a:latin typeface="45 Helvetica Light"/>
                        </a:rPr>
                        <a:t>anti-tip base </a:t>
                      </a:r>
                      <a:endParaRPr lang="en-US"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45 Helvetica Light"/>
                        </a:rPr>
                        <a:t>Easily fits within</a:t>
                      </a:r>
                      <a:r>
                        <a:rPr lang="en-US" baseline="0" dirty="0" smtClean="0">
                          <a:latin typeface="45 Helvetica Light"/>
                        </a:rPr>
                        <a:t> the tight confines of a teacher’s desk</a:t>
                      </a:r>
                    </a:p>
                    <a:p>
                      <a:r>
                        <a:rPr lang="en-US" baseline="0" dirty="0" smtClean="0">
                          <a:latin typeface="45 Helvetica Light"/>
                        </a:rPr>
                        <a:t>Weighted for stability</a:t>
                      </a:r>
                      <a:endParaRPr lang="en-US"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371">
                <a:tc>
                  <a:txBody>
                    <a:bodyPr/>
                    <a:lstStyle/>
                    <a:p>
                      <a:r>
                        <a:rPr lang="en-US" dirty="0" smtClean="0">
                          <a:latin typeface="45 Helvetica Light"/>
                        </a:rPr>
                        <a:t>Easy Grip inserts on camera 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45 Helvetica Light"/>
                        </a:rPr>
                        <a:t>Easy to center and zoom on 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3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45 Helvetica Light"/>
                        </a:rPr>
                        <a:t>Flexible</a:t>
                      </a:r>
                      <a:r>
                        <a:rPr lang="en-US" baseline="0" dirty="0" smtClean="0">
                          <a:latin typeface="45 Helvetica Light"/>
                        </a:rPr>
                        <a:t> neck with no memory</a:t>
                      </a:r>
                      <a:endParaRPr lang="en-US" dirty="0" smtClean="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45 Helvetica Light"/>
                        </a:rPr>
                        <a:t>Camera holds in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371">
                <a:tc>
                  <a:txBody>
                    <a:bodyPr/>
                    <a:lstStyle/>
                    <a:p>
                      <a:r>
                        <a:rPr lang="en-US" dirty="0" smtClean="0">
                          <a:latin typeface="45 Helvetica Light"/>
                        </a:rPr>
                        <a:t>LED 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45 Helvetica Light"/>
                        </a:rPr>
                        <a:t>Supplemental light source when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38900" y="76200"/>
            <a:ext cx="1257300" cy="709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details</a:t>
            </a:r>
            <a:endParaRPr lang="en-US" dirty="0"/>
          </a:p>
        </p:txBody>
      </p:sp>
      <p:sp>
        <p:nvSpPr>
          <p:cNvPr id="3" name="Title 1"/>
          <p:cNvSpPr txBox="1">
            <a:spLocks/>
          </p:cNvSpPr>
          <p:nvPr/>
        </p:nvSpPr>
        <p:spPr>
          <a:xfrm>
            <a:off x="457200" y="381000"/>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HelveticaNeueLT Pro 45 Lt"/>
                <a:ea typeface="+mj-ea"/>
                <a:cs typeface="HelveticaNeueLT Pro 45 Lt"/>
              </a:rPr>
              <a:t>Key design elements</a:t>
            </a:r>
          </a:p>
          <a:p>
            <a:pPr defTabSz="457200">
              <a:spcBef>
                <a:spcPct val="0"/>
              </a:spcBef>
            </a:pPr>
            <a:r>
              <a:rPr lang="en-US" sz="2000" dirty="0" smtClean="0">
                <a:solidFill>
                  <a:schemeClr val="tx1">
                    <a:lumMod val="75000"/>
                    <a:lumOff val="25000"/>
                  </a:schemeClr>
                </a:solidFill>
                <a:latin typeface="HelveticaNeueLT Pro 45 Lt"/>
                <a:cs typeface="HelveticaNeueLT Pro 45 Lt"/>
              </a:rPr>
              <a:t>	What you can look for</a:t>
            </a:r>
            <a:endParaRPr lang="en-US" sz="2800" dirty="0" smtClean="0">
              <a:solidFill>
                <a:schemeClr val="tx1">
                  <a:lumMod val="75000"/>
                  <a:lumOff val="25000"/>
                </a:schemeClr>
              </a:solidFill>
              <a:latin typeface="HelveticaNeueLT Pro 45 Lt"/>
              <a:cs typeface="HelveticaNeueLT Pro 45 Lt"/>
            </a:endParaRPr>
          </a:p>
        </p:txBody>
      </p:sp>
      <p:graphicFrame>
        <p:nvGraphicFramePr>
          <p:cNvPr id="6" name="Table 5"/>
          <p:cNvGraphicFramePr>
            <a:graphicFrameLocks noGrp="1"/>
          </p:cNvGraphicFramePr>
          <p:nvPr>
            <p:extLst>
              <p:ext uri="{D42A27DB-BD31-4B8C-83A1-F6EECF244321}">
                <p14:modId xmlns:p14="http://schemas.microsoft.com/office/powerpoint/2010/main" val="1485348036"/>
              </p:ext>
            </p:extLst>
          </p:nvPr>
        </p:nvGraphicFramePr>
        <p:xfrm>
          <a:off x="609600" y="1304109"/>
          <a:ext cx="8274268" cy="4508862"/>
        </p:xfrm>
        <a:graphic>
          <a:graphicData uri="http://schemas.openxmlformats.org/drawingml/2006/table">
            <a:tbl>
              <a:tblPr firstRow="1" bandRow="1">
                <a:tableStyleId>{2D5ABB26-0587-4C30-8999-92F81FD0307C}</a:tableStyleId>
              </a:tblPr>
              <a:tblGrid>
                <a:gridCol w="3549868"/>
                <a:gridCol w="4724400"/>
              </a:tblGrid>
              <a:tr h="152400">
                <a:tc>
                  <a:txBody>
                    <a:bodyPr/>
                    <a:lstStyle/>
                    <a:p>
                      <a:pPr algn="l"/>
                      <a:r>
                        <a:rPr lang="en-US" b="1" u="none" dirty="0" smtClean="0">
                          <a:latin typeface="45 Helvetica Light"/>
                        </a:rPr>
                        <a:t>Feature</a:t>
                      </a:r>
                      <a:endParaRPr lang="en-US" b="1" u="none"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en-US" b="1" u="none" dirty="0" smtClean="0">
                          <a:latin typeface="45 Helvetica Light"/>
                        </a:rPr>
                        <a:t>Benefit</a:t>
                      </a:r>
                      <a:endParaRPr lang="en-US" b="1" u="none"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31371">
                <a:tc>
                  <a:txBody>
                    <a:bodyPr/>
                    <a:lstStyle/>
                    <a:p>
                      <a:r>
                        <a:rPr lang="en-US" dirty="0" err="1" smtClean="0">
                          <a:latin typeface="45 Helvetica Light"/>
                        </a:rPr>
                        <a:t>fuse</a:t>
                      </a:r>
                      <a:r>
                        <a:rPr lang="en-US" baseline="30000" dirty="0" err="1" smtClean="0">
                          <a:latin typeface="45 Helvetica Light"/>
                        </a:rPr>
                        <a:t>TM</a:t>
                      </a:r>
                      <a:r>
                        <a:rPr lang="en-US" dirty="0" smtClean="0">
                          <a:latin typeface="45 Helvetica Light"/>
                        </a:rPr>
                        <a:t>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45 Helvetica Light"/>
                        </a:rPr>
                        <a:t>Intuitive user interface increases adoption</a:t>
                      </a:r>
                      <a:endParaRPr lang="en-US"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371">
                <a:tc>
                  <a:txBody>
                    <a:bodyPr/>
                    <a:lstStyle/>
                    <a:p>
                      <a:r>
                        <a:rPr lang="en-US" dirty="0" smtClean="0">
                          <a:latin typeface="45 Helvetica Light"/>
                        </a:rPr>
                        <a:t>Large, single command buttons</a:t>
                      </a:r>
                      <a:endParaRPr lang="en-US"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45 Helvetica Light"/>
                        </a:rPr>
                        <a:t>Easy to find , easy to operate</a:t>
                      </a:r>
                    </a:p>
                    <a:p>
                      <a:r>
                        <a:rPr lang="en-US" dirty="0" smtClean="0">
                          <a:latin typeface="45 Helvetica Light"/>
                        </a:rPr>
                        <a:t>Placed</a:t>
                      </a:r>
                      <a:r>
                        <a:rPr lang="en-US" baseline="0" dirty="0" smtClean="0">
                          <a:latin typeface="45 Helvetica Light"/>
                        </a:rPr>
                        <a:t> for optimal use</a:t>
                      </a:r>
                      <a:endParaRPr lang="en-US"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371">
                <a:tc>
                  <a:txBody>
                    <a:bodyPr/>
                    <a:lstStyle/>
                    <a:p>
                      <a:r>
                        <a:rPr lang="en-US" dirty="0" smtClean="0">
                          <a:latin typeface="45 Helvetica Light"/>
                        </a:rPr>
                        <a:t>Built-in</a:t>
                      </a:r>
                      <a:r>
                        <a:rPr lang="en-US" baseline="0" dirty="0" smtClean="0">
                          <a:latin typeface="45 Helvetica Light"/>
                        </a:rPr>
                        <a:t> alignment indicators</a:t>
                      </a:r>
                    </a:p>
                    <a:p>
                      <a:r>
                        <a:rPr lang="en-US" baseline="0" dirty="0" smtClean="0">
                          <a:latin typeface="45 Helvetica Light"/>
                        </a:rPr>
                        <a:t>Square design in head and base</a:t>
                      </a:r>
                      <a:endParaRPr lang="en-US" dirty="0" smtClean="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45 Helvetica Light"/>
                        </a:rPr>
                        <a:t>Assists in centering and squaring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3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45 Helvetica Light"/>
                        </a:rPr>
                        <a:t>Recessed</a:t>
                      </a:r>
                      <a:r>
                        <a:rPr lang="en-US" baseline="0" dirty="0" smtClean="0">
                          <a:latin typeface="45 Helvetica Light"/>
                        </a:rPr>
                        <a:t> </a:t>
                      </a:r>
                      <a:r>
                        <a:rPr lang="en-US" dirty="0" smtClean="0">
                          <a:latin typeface="45 Helvetica Light"/>
                        </a:rPr>
                        <a:t>USB </a:t>
                      </a:r>
                      <a:r>
                        <a:rPr lang="en-US" baseline="0" dirty="0" smtClean="0">
                          <a:latin typeface="45 Helvetica Light"/>
                        </a:rPr>
                        <a:t>under base of camera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45 Helvetica Light"/>
                        </a:rPr>
                        <a:t>The device</a:t>
                      </a:r>
                      <a:r>
                        <a:rPr lang="en-US" baseline="0" dirty="0" smtClean="0">
                          <a:latin typeface="45 Helvetica Light"/>
                        </a:rPr>
                        <a:t> and students in the room are protected from damage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42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45 Helvetica Light"/>
                        </a:rPr>
                        <a:t>USB</a:t>
                      </a:r>
                      <a:r>
                        <a:rPr lang="en-US" baseline="0" dirty="0" smtClean="0">
                          <a:latin typeface="45 Helvetica Light"/>
                        </a:rPr>
                        <a:t> power</a:t>
                      </a:r>
                      <a:endParaRPr lang="en-US" dirty="0" smtClean="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smtClean="0">
                          <a:latin typeface="45 Helvetica Light"/>
                        </a:rPr>
                        <a:t>No additional power 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r>
                        <a:rPr lang="en-US" dirty="0" smtClean="0">
                          <a:latin typeface="45 Helvetica Light"/>
                        </a:rPr>
                        <a:t>6mm</a:t>
                      </a:r>
                      <a:r>
                        <a:rPr lang="en-US" baseline="0" dirty="0" smtClean="0">
                          <a:latin typeface="45 Helvetica Light"/>
                        </a:rPr>
                        <a:t> glass optics</a:t>
                      </a:r>
                      <a:endParaRPr lang="en-US" dirty="0" smtClean="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45 Helvetica Light"/>
                        </a:rPr>
                        <a:t>Durable,</a:t>
                      </a:r>
                      <a:r>
                        <a:rPr lang="en-US" baseline="0" dirty="0" smtClean="0">
                          <a:latin typeface="45 Helvetica Light"/>
                        </a:rPr>
                        <a:t> scratch resistant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371">
                <a:tc>
                  <a:txBody>
                    <a:bodyPr/>
                    <a:lstStyle/>
                    <a:p>
                      <a:r>
                        <a:rPr lang="en-US" dirty="0" smtClean="0">
                          <a:latin typeface="45 Helvetica Light"/>
                        </a:rPr>
                        <a:t>Large capture area (17” x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45 Helvetica Light"/>
                        </a:rPr>
                        <a:t>Can capture a full</a:t>
                      </a:r>
                      <a:r>
                        <a:rPr lang="en-US" baseline="0" dirty="0" smtClean="0">
                          <a:latin typeface="45 Helvetica Light"/>
                        </a:rPr>
                        <a:t> </a:t>
                      </a:r>
                      <a:r>
                        <a:rPr lang="en-US" dirty="0" smtClean="0">
                          <a:latin typeface="45 Helvetica Light"/>
                        </a:rPr>
                        <a:t>and open binder</a:t>
                      </a:r>
                    </a:p>
                    <a:p>
                      <a:r>
                        <a:rPr lang="en-US" dirty="0" smtClean="0">
                          <a:latin typeface="45 Helvetica Light"/>
                        </a:rPr>
                        <a:t>Camera captures large objects</a:t>
                      </a:r>
                      <a:endParaRPr lang="en-US"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38900" y="76200"/>
            <a:ext cx="1257300" cy="709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details</a:t>
            </a:r>
            <a:endParaRPr lang="en-US" dirty="0"/>
          </a:p>
        </p:txBody>
      </p:sp>
      <p:sp>
        <p:nvSpPr>
          <p:cNvPr id="3" name="Title 1"/>
          <p:cNvSpPr txBox="1">
            <a:spLocks/>
          </p:cNvSpPr>
          <p:nvPr/>
        </p:nvSpPr>
        <p:spPr>
          <a:xfrm>
            <a:off x="457200" y="381000"/>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HelveticaNeueLT Pro 45 Lt"/>
                <a:ea typeface="+mj-ea"/>
                <a:cs typeface="HelveticaNeueLT Pro 45 Lt"/>
              </a:rPr>
              <a:t>Key Design Elements</a:t>
            </a:r>
          </a:p>
          <a:p>
            <a:pPr defTabSz="457200">
              <a:spcBef>
                <a:spcPct val="0"/>
              </a:spcBef>
            </a:pPr>
            <a:r>
              <a:rPr lang="en-US" sz="2000" dirty="0" smtClean="0">
                <a:solidFill>
                  <a:schemeClr val="tx1">
                    <a:lumMod val="75000"/>
                    <a:lumOff val="25000"/>
                  </a:schemeClr>
                </a:solidFill>
                <a:latin typeface="HelveticaNeueLT Pro 45 Lt"/>
                <a:cs typeface="HelveticaNeueLT Pro 45 Lt"/>
              </a:rPr>
              <a:t>	What you can’t see</a:t>
            </a:r>
          </a:p>
        </p:txBody>
      </p:sp>
      <p:graphicFrame>
        <p:nvGraphicFramePr>
          <p:cNvPr id="6" name="Table 5"/>
          <p:cNvGraphicFramePr>
            <a:graphicFrameLocks noGrp="1"/>
          </p:cNvGraphicFramePr>
          <p:nvPr>
            <p:extLst>
              <p:ext uri="{D42A27DB-BD31-4B8C-83A1-F6EECF244321}">
                <p14:modId xmlns:p14="http://schemas.microsoft.com/office/powerpoint/2010/main" val="2646781471"/>
              </p:ext>
            </p:extLst>
          </p:nvPr>
        </p:nvGraphicFramePr>
        <p:xfrm>
          <a:off x="457200" y="1325883"/>
          <a:ext cx="8458200" cy="4389117"/>
        </p:xfrm>
        <a:graphic>
          <a:graphicData uri="http://schemas.openxmlformats.org/drawingml/2006/table">
            <a:tbl>
              <a:tblPr firstRow="1" bandRow="1">
                <a:tableStyleId>{2D5ABB26-0587-4C30-8999-92F81FD0307C}</a:tableStyleId>
              </a:tblPr>
              <a:tblGrid>
                <a:gridCol w="3429000"/>
                <a:gridCol w="5029200"/>
              </a:tblGrid>
              <a:tr h="152400">
                <a:tc>
                  <a:txBody>
                    <a:bodyPr/>
                    <a:lstStyle/>
                    <a:p>
                      <a:pPr algn="l"/>
                      <a:r>
                        <a:rPr lang="en-US" sz="1700" b="1" u="none" dirty="0" smtClean="0">
                          <a:latin typeface="45 Helvetica Light"/>
                        </a:rPr>
                        <a:t>Feature</a:t>
                      </a:r>
                      <a:endParaRPr lang="en-US" sz="1700" b="1" u="none"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7ED"/>
                    </a:solidFill>
                  </a:tcPr>
                </a:tc>
                <a:tc>
                  <a:txBody>
                    <a:bodyPr/>
                    <a:lstStyle/>
                    <a:p>
                      <a:pPr algn="l"/>
                      <a:r>
                        <a:rPr lang="en-US" sz="1700" b="1" u="none" dirty="0" smtClean="0">
                          <a:latin typeface="45 Helvetica Light"/>
                        </a:rPr>
                        <a:t>Benefit</a:t>
                      </a:r>
                      <a:endParaRPr lang="en-US" sz="1700" b="1" u="none"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7ED"/>
                    </a:solidFill>
                  </a:tcPr>
                </a:tc>
              </a:tr>
              <a:tr h="631371">
                <a:tc>
                  <a:txBody>
                    <a:bodyPr/>
                    <a:lstStyle/>
                    <a:p>
                      <a:r>
                        <a:rPr lang="en-US" sz="1700" dirty="0" smtClean="0">
                          <a:latin typeface="45 Helvetica Light"/>
                        </a:rPr>
                        <a:t>Three interface </a:t>
                      </a:r>
                      <a:r>
                        <a:rPr lang="en-US" sz="1700" baseline="0" dirty="0" smtClean="0">
                          <a:latin typeface="45 Helvetica Light"/>
                        </a:rPr>
                        <a:t>options - device, window application or icon strip</a:t>
                      </a:r>
                      <a:endParaRPr lang="en-US" sz="1700"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45 Helvetica Light"/>
                        </a:rPr>
                        <a:t>Freedom to operate</a:t>
                      </a:r>
                    </a:p>
                    <a:p>
                      <a:r>
                        <a:rPr lang="en-US" sz="1700" dirty="0" smtClean="0">
                          <a:latin typeface="45 Helvetica Light"/>
                        </a:rPr>
                        <a:t>No</a:t>
                      </a:r>
                      <a:r>
                        <a:rPr lang="en-US" sz="1700" baseline="0" dirty="0" smtClean="0">
                          <a:latin typeface="45 Helvetica Light"/>
                        </a:rPr>
                        <a:t> remote control and no batteries</a:t>
                      </a:r>
                      <a:endParaRPr lang="en-US" sz="1700"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371">
                <a:tc>
                  <a:txBody>
                    <a:bodyPr/>
                    <a:lstStyle/>
                    <a:p>
                      <a:r>
                        <a:rPr lang="en-US" sz="1700" dirty="0" smtClean="0">
                          <a:latin typeface="45 Helvetica Light"/>
                        </a:rPr>
                        <a:t>Concise functional</a:t>
                      </a:r>
                      <a:r>
                        <a:rPr lang="en-US" sz="1700" baseline="0" dirty="0" smtClean="0">
                          <a:latin typeface="45 Helvetica Light"/>
                        </a:rPr>
                        <a:t>ity</a:t>
                      </a:r>
                      <a:endParaRPr lang="en-US" sz="1700" dirty="0" smtClean="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45 Helvetica Light"/>
                        </a:rPr>
                        <a:t>Simplicity of operation</a:t>
                      </a:r>
                    </a:p>
                    <a:p>
                      <a:pPr marL="109538" indent="-109538">
                        <a:buFontTx/>
                        <a:buChar char="-"/>
                      </a:pPr>
                      <a:r>
                        <a:rPr lang="en-US" sz="1700" dirty="0" smtClean="0">
                          <a:latin typeface="45 Helvetica Light"/>
                        </a:rPr>
                        <a:t>Most</a:t>
                      </a:r>
                      <a:r>
                        <a:rPr lang="en-US" sz="1700" baseline="0" dirty="0" smtClean="0">
                          <a:latin typeface="45 Helvetica Light"/>
                        </a:rPr>
                        <a:t> valuable functions without being overwhelming</a:t>
                      </a:r>
                    </a:p>
                    <a:p>
                      <a:pPr marL="109538" indent="-109538">
                        <a:buFontTx/>
                        <a:buChar char="-"/>
                      </a:pPr>
                      <a:r>
                        <a:rPr lang="en-US" sz="1700" baseline="0" dirty="0" smtClean="0">
                          <a:latin typeface="45 Helvetica Light"/>
                        </a:rPr>
                        <a:t> Increase adoption</a:t>
                      </a:r>
                      <a:endParaRPr lang="en-US" sz="1700" dirty="0" smtClean="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371">
                <a:tc>
                  <a:txBody>
                    <a:bodyPr/>
                    <a:lstStyle/>
                    <a:p>
                      <a:r>
                        <a:rPr lang="en-US" sz="1700" dirty="0" smtClean="0">
                          <a:latin typeface="45 Helvetica Light"/>
                        </a:rPr>
                        <a:t>Images and videos save into computer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45 Helvetica Light"/>
                        </a:rPr>
                        <a:t>Familiarity with PolyVision Driver increases use</a:t>
                      </a:r>
                    </a:p>
                    <a:p>
                      <a:r>
                        <a:rPr lang="en-US" sz="1700" dirty="0" smtClean="0">
                          <a:latin typeface="45 Helvetica Light"/>
                        </a:rPr>
                        <a:t>- No storage constraints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353">
                <a:tc>
                  <a:txBody>
                    <a:bodyPr/>
                    <a:lstStyle/>
                    <a:p>
                      <a:r>
                        <a:rPr lang="en-US" sz="1700" dirty="0" smtClean="0">
                          <a:latin typeface="45 Helvetica Light"/>
                        </a:rPr>
                        <a:t>Video rate:</a:t>
                      </a:r>
                      <a:r>
                        <a:rPr lang="en-US" sz="1700" baseline="0" dirty="0" smtClean="0">
                          <a:latin typeface="45 Helvetica Light"/>
                        </a:rPr>
                        <a:t> up to 30fps</a:t>
                      </a:r>
                      <a:endParaRPr lang="en-US" sz="1700" dirty="0" smtClean="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45 Helvetica Light"/>
                        </a:rPr>
                        <a:t>Best for rapid moving images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371">
                <a:tc>
                  <a:txBody>
                    <a:bodyPr/>
                    <a:lstStyle/>
                    <a:p>
                      <a:r>
                        <a:rPr lang="en-US" sz="1700" dirty="0" smtClean="0">
                          <a:latin typeface="45 Helvetica Light"/>
                        </a:rPr>
                        <a:t>Sticky features with Default Reset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45 Helvetica Light"/>
                        </a:rPr>
                        <a:t>Images manipulations are held</a:t>
                      </a:r>
                      <a:r>
                        <a:rPr lang="en-US" sz="1700" baseline="0" dirty="0" smtClean="0">
                          <a:latin typeface="45 Helvetica Light"/>
                        </a:rPr>
                        <a:t> until intentionally reset by user</a:t>
                      </a:r>
                      <a:endParaRPr lang="en-US" sz="1700" dirty="0" smtClean="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371">
                <a:tc>
                  <a:txBody>
                    <a:bodyPr/>
                    <a:lstStyle/>
                    <a:p>
                      <a:r>
                        <a:rPr lang="en-US" sz="1700" dirty="0" smtClean="0">
                          <a:latin typeface="45 Helvetica Light"/>
                        </a:rPr>
                        <a:t>Tactile feedback on functional buttons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45 Helvetica Light"/>
                        </a:rPr>
                        <a:t>Device buttons provide a noticeable feel for the user</a:t>
                      </a:r>
                      <a:endParaRPr lang="en-US" sz="1700" dirty="0">
                        <a:latin typeface="45 Helvetica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38900" y="76200"/>
            <a:ext cx="1257300" cy="709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details</a:t>
            </a:r>
            <a:endParaRPr lang="en-US" dirty="0"/>
          </a:p>
        </p:txBody>
      </p:sp>
      <p:sp>
        <p:nvSpPr>
          <p:cNvPr id="3" name="Title 1"/>
          <p:cNvSpPr txBox="1">
            <a:spLocks/>
          </p:cNvSpPr>
          <p:nvPr/>
        </p:nvSpPr>
        <p:spPr>
          <a:xfrm>
            <a:off x="457200" y="381000"/>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HelveticaNeueLT Pro 45 Lt"/>
                <a:ea typeface="+mj-ea"/>
                <a:cs typeface="HelveticaNeueLT Pro 45 Lt"/>
              </a:rPr>
              <a:t>Warranty</a:t>
            </a:r>
            <a:endParaRPr kumimoji="0" lang="en-US" sz="2800" b="0" i="0" u="none" strike="noStrike" kern="1200" cap="none" spc="0" normalizeH="0" baseline="0" noProof="0" dirty="0">
              <a:ln>
                <a:noFill/>
              </a:ln>
              <a:solidFill>
                <a:schemeClr val="tx1">
                  <a:lumMod val="75000"/>
                  <a:lumOff val="25000"/>
                </a:schemeClr>
              </a:solidFill>
              <a:effectLst/>
              <a:uLnTx/>
              <a:uFillTx/>
              <a:latin typeface="HelveticaNeueLT Pro 45 Lt"/>
              <a:ea typeface="+mj-ea"/>
              <a:cs typeface="HelveticaNeueLT Pro 45 Lt"/>
            </a:endParaRPr>
          </a:p>
        </p:txBody>
      </p:sp>
      <p:sp>
        <p:nvSpPr>
          <p:cNvPr id="4" name="TextBox 3"/>
          <p:cNvSpPr txBox="1"/>
          <p:nvPr/>
        </p:nvSpPr>
        <p:spPr>
          <a:xfrm>
            <a:off x="609600" y="1600200"/>
            <a:ext cx="4572000" cy="2739211"/>
          </a:xfrm>
          <a:prstGeom prst="rect">
            <a:avLst/>
          </a:prstGeom>
          <a:noFill/>
        </p:spPr>
        <p:txBody>
          <a:bodyPr wrap="square" rtlCol="0">
            <a:spAutoFit/>
          </a:bodyPr>
          <a:lstStyle/>
          <a:p>
            <a:pPr marL="236538" indent="-236538">
              <a:lnSpc>
                <a:spcPct val="120000"/>
              </a:lnSpc>
              <a:buFont typeface="Arial" pitchFamily="34" charset="0"/>
              <a:buChar char="•"/>
            </a:pPr>
            <a:r>
              <a:rPr lang="en-US" sz="2400" dirty="0" smtClean="0">
                <a:latin typeface="45 Helvetica Light"/>
              </a:rPr>
              <a:t>3 years from date of shipment from the factory for all manufacturing defects</a:t>
            </a:r>
          </a:p>
          <a:p>
            <a:pPr marL="236538" indent="-236538">
              <a:lnSpc>
                <a:spcPct val="120000"/>
              </a:lnSpc>
              <a:buFont typeface="Arial" pitchFamily="34" charset="0"/>
              <a:buChar char="•"/>
            </a:pPr>
            <a:r>
              <a:rPr lang="en-US" sz="2400" dirty="0" smtClean="0">
                <a:latin typeface="45 Helvetica Light"/>
              </a:rPr>
              <a:t>For repair or replacement by PolyVision, at PolyVision’s discretion</a:t>
            </a:r>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38900" y="76200"/>
            <a:ext cx="1257300" cy="709668"/>
          </a:xfrm>
          <a:prstGeom prst="rect">
            <a:avLst/>
          </a:prstGeom>
          <a:noFill/>
          <a:ln w="9525">
            <a:noFill/>
            <a:miter lim="800000"/>
            <a:headEnd/>
            <a:tailEnd/>
          </a:ln>
        </p:spPr>
      </p:pic>
      <p:pic>
        <p:nvPicPr>
          <p:cNvPr id="20482" name="Picture 2"/>
          <p:cNvPicPr>
            <a:picLocks noChangeAspect="1" noChangeArrowheads="1"/>
          </p:cNvPicPr>
          <p:nvPr/>
        </p:nvPicPr>
        <p:blipFill>
          <a:blip r:embed="rId3" cstate="print"/>
          <a:srcRect/>
          <a:stretch>
            <a:fillRect/>
          </a:stretch>
        </p:blipFill>
        <p:spPr bwMode="auto">
          <a:xfrm>
            <a:off x="5638800" y="1447800"/>
            <a:ext cx="2287422"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s4.mm.bing.net/images/thumbnail.aspx?q=896025634743&amp;id=eb11f9cd7fce0e3d6e0e37f716895635&amp;url=http%3a%2f%2fpromoproductsdirect.com%2ffiles%2fCPB00000%2f56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6400" y="4572000"/>
            <a:ext cx="1694328" cy="1066800"/>
          </a:xfrm>
          <a:prstGeom prst="rect">
            <a:avLst/>
          </a:prstGeom>
          <a:noFill/>
        </p:spPr>
      </p:pic>
      <p:pic>
        <p:nvPicPr>
          <p:cNvPr id="2050" name="Picture 2" descr="http://ts1.mm.bing.net/images/thumbnail.aspx?q=962751573944&amp;id=cb109aab9f6bc278231848ac8ebe6cc3&amp;url=http%3a%2f%2fecx.images-amazon.com%2fimages%2fI%2f51y3Qj8zf0L._SL500_.jpg"/>
          <p:cNvPicPr>
            <a:picLocks noChangeAspect="1" noChangeArrowheads="1"/>
          </p:cNvPicPr>
          <p:nvPr/>
        </p:nvPicPr>
        <p:blipFill>
          <a:blip r:embed="rId4" cstate="print"/>
          <a:srcRect/>
          <a:stretch>
            <a:fillRect/>
          </a:stretch>
        </p:blipFill>
        <p:spPr bwMode="auto">
          <a:xfrm>
            <a:off x="6248400" y="1524000"/>
            <a:ext cx="1828800" cy="1828800"/>
          </a:xfrm>
          <a:prstGeom prst="rect">
            <a:avLst/>
          </a:prstGeom>
          <a:noFill/>
        </p:spPr>
      </p:pic>
      <p:sp>
        <p:nvSpPr>
          <p:cNvPr id="2" name="Text Placeholder 1"/>
          <p:cNvSpPr>
            <a:spLocks noGrp="1"/>
          </p:cNvSpPr>
          <p:nvPr>
            <p:ph type="body" sz="quarter" idx="10"/>
          </p:nvPr>
        </p:nvSpPr>
        <p:spPr/>
        <p:txBody>
          <a:bodyPr/>
          <a:lstStyle/>
          <a:p>
            <a:r>
              <a:rPr lang="en-US" dirty="0" smtClean="0"/>
              <a:t>summary</a:t>
            </a:r>
            <a:endParaRPr lang="en-US" dirty="0"/>
          </a:p>
        </p:txBody>
      </p:sp>
      <p:sp>
        <p:nvSpPr>
          <p:cNvPr id="3" name="Title 1"/>
          <p:cNvSpPr txBox="1">
            <a:spLocks/>
          </p:cNvSpPr>
          <p:nvPr/>
        </p:nvSpPr>
        <p:spPr>
          <a:xfrm>
            <a:off x="457200" y="381000"/>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HelveticaNeueLT Pro 45 Lt"/>
                <a:ea typeface="+mj-ea"/>
                <a:cs typeface="HelveticaNeueLT Pro 45 Lt"/>
              </a:rPr>
              <a:t>Recap</a:t>
            </a:r>
            <a:endParaRPr kumimoji="0" lang="en-US" sz="2800" b="0" i="0" u="none" strike="noStrike" kern="1200" cap="none" spc="0" normalizeH="0" baseline="0" noProof="0" dirty="0">
              <a:ln>
                <a:noFill/>
              </a:ln>
              <a:solidFill>
                <a:schemeClr val="tx1">
                  <a:lumMod val="75000"/>
                  <a:lumOff val="25000"/>
                </a:schemeClr>
              </a:solidFill>
              <a:effectLst/>
              <a:uLnTx/>
              <a:uFillTx/>
              <a:latin typeface="HelveticaNeueLT Pro 45 Lt"/>
              <a:ea typeface="+mj-ea"/>
              <a:cs typeface="HelveticaNeueLT Pro 45 Lt"/>
            </a:endParaRPr>
          </a:p>
        </p:txBody>
      </p:sp>
      <p:sp>
        <p:nvSpPr>
          <p:cNvPr id="4" name="TextBox 3"/>
          <p:cNvSpPr txBox="1"/>
          <p:nvPr/>
        </p:nvSpPr>
        <p:spPr>
          <a:xfrm>
            <a:off x="533400" y="1295400"/>
            <a:ext cx="6400800" cy="3046988"/>
          </a:xfrm>
          <a:prstGeom prst="rect">
            <a:avLst/>
          </a:prstGeom>
          <a:noFill/>
        </p:spPr>
        <p:txBody>
          <a:bodyPr wrap="square" rtlCol="0">
            <a:spAutoFit/>
          </a:bodyPr>
          <a:lstStyle/>
          <a:p>
            <a:pPr marL="457200" indent="-457200"/>
            <a:r>
              <a:rPr lang="en-US" sz="2400" b="1" dirty="0" smtClean="0">
                <a:latin typeface="45 Helvetica Light"/>
              </a:rPr>
              <a:t>The three things to remember</a:t>
            </a:r>
          </a:p>
          <a:p>
            <a:pPr marL="457200" indent="-457200"/>
            <a:endParaRPr lang="en-US" sz="2400" dirty="0" smtClean="0">
              <a:latin typeface="45 Helvetica Light"/>
            </a:endParaRPr>
          </a:p>
          <a:p>
            <a:pPr marL="457200" indent="-457200">
              <a:buFont typeface="Arial" pitchFamily="34" charset="0"/>
              <a:buChar char="•"/>
            </a:pPr>
            <a:r>
              <a:rPr lang="en-US" sz="2400" dirty="0" smtClean="0">
                <a:latin typeface="45 Helvetica Light"/>
              </a:rPr>
              <a:t>Multi-functional tool to share and collaborate</a:t>
            </a:r>
          </a:p>
          <a:p>
            <a:pPr marL="457200" indent="-457200">
              <a:buFont typeface="Arial" pitchFamily="34" charset="0"/>
              <a:buChar char="•"/>
            </a:pPr>
            <a:endParaRPr lang="en-US" sz="2400" dirty="0" smtClean="0">
              <a:latin typeface="45 Helvetica Light"/>
            </a:endParaRPr>
          </a:p>
          <a:p>
            <a:pPr marL="457200" indent="-457200">
              <a:buFont typeface="Arial" pitchFamily="34" charset="0"/>
              <a:buChar char="•"/>
            </a:pPr>
            <a:r>
              <a:rPr lang="en-US" sz="2400" dirty="0" smtClean="0">
                <a:latin typeface="45 Helvetica Light"/>
              </a:rPr>
              <a:t>Optimal design and user interface</a:t>
            </a:r>
          </a:p>
          <a:p>
            <a:endParaRPr lang="en-US" sz="2400" dirty="0" smtClean="0">
              <a:latin typeface="45 Helvetica Light"/>
            </a:endParaRPr>
          </a:p>
          <a:p>
            <a:pPr marL="457200" indent="-457200">
              <a:buFont typeface="Arial" pitchFamily="34" charset="0"/>
              <a:buChar char="•"/>
            </a:pPr>
            <a:r>
              <a:rPr lang="en-US" sz="2400" dirty="0" smtClean="0">
                <a:latin typeface="45 Helvetica Light"/>
              </a:rPr>
              <a:t>Crystal clear image, hi-</a:t>
            </a:r>
            <a:r>
              <a:rPr lang="en-US" sz="2400" dirty="0" err="1" smtClean="0">
                <a:latin typeface="45 Helvetica Light"/>
              </a:rPr>
              <a:t>def</a:t>
            </a:r>
            <a:r>
              <a:rPr lang="en-US" sz="2400" dirty="0" smtClean="0">
                <a:latin typeface="45 Helvetica Light"/>
              </a:rPr>
              <a:t> camera</a:t>
            </a:r>
          </a:p>
        </p:txBody>
      </p:sp>
      <p:pic>
        <p:nvPicPr>
          <p:cNvPr id="307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34100" y="76200"/>
            <a:ext cx="1257300" cy="709668"/>
          </a:xfrm>
          <a:prstGeom prst="rect">
            <a:avLst/>
          </a:prstGeom>
          <a:noFill/>
          <a:ln w="9525">
            <a:noFill/>
            <a:miter lim="800000"/>
            <a:headEnd/>
            <a:tailEnd/>
          </a:ln>
        </p:spPr>
      </p:pic>
      <p:pic>
        <p:nvPicPr>
          <p:cNvPr id="2055" name="Picture 7" descr="http://ts1.mm.bing.net/images/thumbnail.aspx?q=1030612395544&amp;id=e15a096cd9dc07a6c8f723c8e6ea89d3&amp;url=http%3a%2f%2fdysondeals.net%2fwp-content%2fuploads%2fDyson%2520Deals-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24800" y="2895600"/>
            <a:ext cx="10287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Teacher feedback</a:t>
            </a:r>
            <a:endParaRPr lang="en-US" dirty="0"/>
          </a:p>
        </p:txBody>
      </p:sp>
      <p:sp>
        <p:nvSpPr>
          <p:cNvPr id="5" name="Text Placeholder 4"/>
          <p:cNvSpPr>
            <a:spLocks noGrp="1"/>
          </p:cNvSpPr>
          <p:nvPr>
            <p:ph type="body" sz="quarter" idx="11"/>
          </p:nvPr>
        </p:nvSpPr>
        <p:spPr/>
        <p:txBody>
          <a:bodyPr/>
          <a:lstStyle/>
          <a:p>
            <a:r>
              <a:rPr lang="en-US" dirty="0" smtClean="0"/>
              <a:t>The reasons why…</a:t>
            </a:r>
            <a:endParaRPr lang="en-US" dirty="0"/>
          </a:p>
        </p:txBody>
      </p:sp>
    </p:spTree>
    <p:extLst>
      <p:ext uri="{BB962C8B-B14F-4D97-AF65-F5344CB8AC3E}">
        <p14:creationId xmlns:p14="http://schemas.microsoft.com/office/powerpoint/2010/main" val="3861682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970287030"/>
              </p:ext>
            </p:extLst>
          </p:nvPr>
        </p:nvGraphicFramePr>
        <p:xfrm>
          <a:off x="690032" y="1432101"/>
          <a:ext cx="383857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094111" y="395982"/>
            <a:ext cx="3592689" cy="369332"/>
          </a:xfrm>
          <a:prstGeom prst="rect">
            <a:avLst/>
          </a:prstGeom>
          <a:noFill/>
        </p:spPr>
        <p:txBody>
          <a:bodyPr wrap="square" rtlCol="0">
            <a:spAutoFit/>
          </a:bodyPr>
          <a:lstStyle/>
          <a:p>
            <a:pPr algn="r"/>
            <a:r>
              <a:rPr lang="en-US" b="0" i="0" dirty="0" smtClean="0">
                <a:solidFill>
                  <a:schemeClr val="bg1">
                    <a:lumMod val="75000"/>
                  </a:schemeClr>
                </a:solidFill>
                <a:latin typeface="45 Helvetica Light"/>
                <a:cs typeface="45 Helvetica Light"/>
              </a:rPr>
              <a:t>Thank you from PolyVision</a:t>
            </a:r>
            <a:endParaRPr lang="en-US" b="0" i="0" dirty="0">
              <a:solidFill>
                <a:schemeClr val="bg1">
                  <a:lumMod val="75000"/>
                </a:schemeClr>
              </a:solidFill>
              <a:latin typeface="45 Helvetica Light"/>
              <a:cs typeface="45 Helvetica Light"/>
            </a:endParaRPr>
          </a:p>
        </p:txBody>
      </p:sp>
      <p:sp>
        <p:nvSpPr>
          <p:cNvPr id="10" name="Rectangle 9"/>
          <p:cNvSpPr/>
          <p:nvPr/>
        </p:nvSpPr>
        <p:spPr>
          <a:xfrm>
            <a:off x="8686800" y="477908"/>
            <a:ext cx="571564" cy="232786"/>
          </a:xfrm>
          <a:prstGeom prst="rect">
            <a:avLst/>
          </a:prstGeom>
          <a:solidFill>
            <a:srgbClr val="73B63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45 Helvetica Light"/>
            </a:endParaRPr>
          </a:p>
        </p:txBody>
      </p:sp>
      <p:pic>
        <p:nvPicPr>
          <p:cNvPr id="9" name="Picture 8" descr="bring_learning_withball.eps"/>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88697" y="2510872"/>
            <a:ext cx="5166607" cy="922187"/>
          </a:xfrm>
          <a:prstGeom prst="rect">
            <a:avLst/>
          </a:prstGeom>
        </p:spPr>
      </p:pic>
    </p:spTree>
    <p:extLst>
      <p:ext uri="{BB962C8B-B14F-4D97-AF65-F5344CB8AC3E}">
        <p14:creationId xmlns:p14="http://schemas.microsoft.com/office/powerpoint/2010/main" val="294767041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teachers are telling us…</a:t>
            </a:r>
            <a:endParaRPr lang="en-US" dirty="0"/>
          </a:p>
        </p:txBody>
      </p:sp>
      <p:sp>
        <p:nvSpPr>
          <p:cNvPr id="3" name="Content Placeholder 2"/>
          <p:cNvSpPr>
            <a:spLocks noGrp="1"/>
          </p:cNvSpPr>
          <p:nvPr>
            <p:ph idx="1"/>
          </p:nvPr>
        </p:nvSpPr>
        <p:spPr>
          <a:xfrm>
            <a:off x="306892" y="3581401"/>
            <a:ext cx="2626808" cy="1600199"/>
          </a:xfrm>
        </p:spPr>
        <p:txBody>
          <a:bodyPr/>
          <a:lstStyle/>
          <a:p>
            <a:pPr marL="0" indent="0">
              <a:buNone/>
            </a:pPr>
            <a:r>
              <a:rPr lang="en-US" sz="2000" dirty="0" smtClean="0"/>
              <a:t>“I’m always looking for new ways to reach and engage my students”</a:t>
            </a:r>
            <a:endParaRPr lang="en-US" sz="2000" dirty="0"/>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4000"/>
                    </a14:imgEffect>
                  </a14:imgLayer>
                </a14:imgProps>
              </a:ext>
            </a:extLst>
          </a:blip>
          <a:srcRect/>
          <a:stretch>
            <a:fillRect/>
          </a:stretch>
        </p:blipFill>
        <p:spPr bwMode="auto">
          <a:xfrm>
            <a:off x="304800" y="1752600"/>
            <a:ext cx="2609850" cy="17145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2000"/>
                    </a14:imgEffect>
                  </a14:imgLayer>
                </a14:imgProps>
              </a:ext>
            </a:extLst>
          </a:blip>
          <a:srcRect/>
          <a:stretch>
            <a:fillRect/>
          </a:stretch>
        </p:blipFill>
        <p:spPr bwMode="auto">
          <a:xfrm>
            <a:off x="6324600" y="1724781"/>
            <a:ext cx="2438400" cy="1780419"/>
          </a:xfrm>
          <a:prstGeom prst="rect">
            <a:avLst/>
          </a:prstGeom>
          <a:noFill/>
          <a:ln w="9525">
            <a:noFill/>
            <a:miter lim="800000"/>
            <a:headEnd/>
            <a:tailEnd/>
          </a:ln>
        </p:spPr>
      </p:pic>
      <p:sp>
        <p:nvSpPr>
          <p:cNvPr id="8" name="Content Placeholder 2"/>
          <p:cNvSpPr txBox="1">
            <a:spLocks/>
          </p:cNvSpPr>
          <p:nvPr/>
        </p:nvSpPr>
        <p:spPr>
          <a:xfrm>
            <a:off x="6360608" y="3581400"/>
            <a:ext cx="2402392" cy="1600199"/>
          </a:xfrm>
          <a:prstGeom prst="rect">
            <a:avLst/>
          </a:prstGeom>
        </p:spPr>
        <p:txBody>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NeueLT Pro 45 Lt"/>
                <a:ea typeface="+mn-ea"/>
                <a:cs typeface="HelveticaNeueLT Pro 45 Lt"/>
              </a:rPr>
              <a:t>“I need a better means for distance learning initiatives”</a:t>
            </a:r>
            <a:endParaRPr kumimoji="0" lang="en-US" sz="2000" b="0" i="0" u="none" strike="noStrike" kern="1200" cap="none" spc="0" normalizeH="0" baseline="0" noProof="0" dirty="0">
              <a:ln>
                <a:noFill/>
              </a:ln>
              <a:solidFill>
                <a:schemeClr val="tx1">
                  <a:lumMod val="65000"/>
                  <a:lumOff val="35000"/>
                </a:schemeClr>
              </a:solidFill>
              <a:effectLst/>
              <a:uLnTx/>
              <a:uFillTx/>
              <a:latin typeface="HelveticaNeueLT Pro 45 Lt"/>
              <a:ea typeface="+mn-ea"/>
              <a:cs typeface="HelveticaNeueLT Pro 45 Lt"/>
            </a:endParaRPr>
          </a:p>
        </p:txBody>
      </p:sp>
      <p:pic>
        <p:nvPicPr>
          <p:cNvPr id="10"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5000"/>
                    </a14:imgEffect>
                  </a14:imgLayer>
                </a14:imgProps>
              </a:ext>
            </a:extLst>
          </a:blip>
          <a:srcRect/>
          <a:stretch>
            <a:fillRect/>
          </a:stretch>
        </p:blipFill>
        <p:spPr bwMode="auto">
          <a:xfrm>
            <a:off x="3276600" y="1752600"/>
            <a:ext cx="2600325" cy="1714500"/>
          </a:xfrm>
          <a:prstGeom prst="rect">
            <a:avLst/>
          </a:prstGeom>
          <a:noFill/>
          <a:ln w="9525">
            <a:noFill/>
            <a:miter lim="800000"/>
            <a:headEnd/>
            <a:tailEnd/>
          </a:ln>
        </p:spPr>
      </p:pic>
      <p:sp>
        <p:nvSpPr>
          <p:cNvPr id="11" name="Content Placeholder 2"/>
          <p:cNvSpPr txBox="1">
            <a:spLocks/>
          </p:cNvSpPr>
          <p:nvPr/>
        </p:nvSpPr>
        <p:spPr>
          <a:xfrm>
            <a:off x="3286648" y="3581400"/>
            <a:ext cx="2590800" cy="1600199"/>
          </a:xfrm>
          <a:prstGeom prst="rect">
            <a:avLst/>
          </a:prstGeom>
        </p:spPr>
        <p:txBody>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NeueLT Pro 45 Lt"/>
                <a:ea typeface="+mn-ea"/>
                <a:cs typeface="HelveticaNeueLT Pro 45 Lt"/>
              </a:rPr>
              <a:t>“It has to be easy to</a:t>
            </a:r>
            <a:r>
              <a:rPr kumimoji="0" lang="en-US" sz="2000" b="0" i="0" u="none" strike="noStrike" kern="1200" cap="none" spc="0" normalizeH="0" noProof="0" dirty="0" smtClean="0">
                <a:ln>
                  <a:noFill/>
                </a:ln>
                <a:solidFill>
                  <a:schemeClr val="tx1">
                    <a:lumMod val="65000"/>
                    <a:lumOff val="35000"/>
                  </a:schemeClr>
                </a:solidFill>
                <a:effectLst/>
                <a:uLnTx/>
                <a:uFillTx/>
                <a:latin typeface="HelveticaNeueLT Pro 45 Lt"/>
                <a:ea typeface="+mn-ea"/>
                <a:cs typeface="HelveticaNeueLT Pro 45 Lt"/>
              </a:rPr>
              <a:t> learn and use</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NeueLT Pro 45 Lt"/>
                <a:ea typeface="+mn-ea"/>
                <a:cs typeface="HelveticaNeueLT Pro 45 Lt"/>
              </a:rPr>
              <a:t>.”</a:t>
            </a:r>
            <a:endParaRPr kumimoji="0" lang="en-US" sz="2000" b="0" i="0" u="none" strike="noStrike" kern="1200" cap="none" spc="0" normalizeH="0" baseline="0" noProof="0" dirty="0">
              <a:ln>
                <a:noFill/>
              </a:ln>
              <a:solidFill>
                <a:schemeClr val="tx1">
                  <a:lumMod val="65000"/>
                  <a:lumOff val="35000"/>
                </a:schemeClr>
              </a:solidFill>
              <a:effectLst/>
              <a:uLnTx/>
              <a:uFillTx/>
              <a:latin typeface="HelveticaNeueLT Pro 45 Lt"/>
              <a:ea typeface="+mn-ea"/>
              <a:cs typeface="HelveticaNeueLT Pro 45 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What teachers told us about </a:t>
            </a:r>
            <a:r>
              <a:rPr lang="en-US" dirty="0" err="1" smtClean="0"/>
              <a:t>visualizers</a:t>
            </a:r>
            <a:r>
              <a:rPr lang="en-US" dirty="0" smtClean="0"/>
              <a:t> …</a:t>
            </a:r>
            <a:endParaRPr lang="en-US" dirty="0"/>
          </a:p>
        </p:txBody>
      </p:sp>
      <p:sp>
        <p:nvSpPr>
          <p:cNvPr id="3" name="Content Placeholder 2"/>
          <p:cNvSpPr>
            <a:spLocks noGrp="1"/>
          </p:cNvSpPr>
          <p:nvPr>
            <p:ph idx="1"/>
          </p:nvPr>
        </p:nvSpPr>
        <p:spPr>
          <a:xfrm>
            <a:off x="410098" y="3467101"/>
            <a:ext cx="2352152" cy="1600199"/>
          </a:xfrm>
        </p:spPr>
        <p:txBody>
          <a:bodyPr/>
          <a:lstStyle/>
          <a:p>
            <a:pPr marL="0" indent="0">
              <a:buNone/>
            </a:pPr>
            <a:r>
              <a:rPr lang="en-US" sz="2000" dirty="0" smtClean="0"/>
              <a:t>“I can use this to share, or even scan student work.”</a:t>
            </a:r>
            <a:endParaRPr lang="en-US" sz="2000" dirty="0"/>
          </a:p>
        </p:txBody>
      </p:sp>
      <p:sp>
        <p:nvSpPr>
          <p:cNvPr id="8" name="Content Placeholder 2"/>
          <p:cNvSpPr txBox="1">
            <a:spLocks/>
          </p:cNvSpPr>
          <p:nvPr/>
        </p:nvSpPr>
        <p:spPr>
          <a:xfrm>
            <a:off x="3276600" y="3429001"/>
            <a:ext cx="2590800" cy="1600199"/>
          </a:xfrm>
          <a:prstGeom prst="rect">
            <a:avLst/>
          </a:prstGeom>
        </p:spPr>
        <p:txBody>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NeueLT Pro 45 Lt"/>
                <a:ea typeface="+mn-ea"/>
                <a:cs typeface="HelveticaNeueLT Pro 45 Lt"/>
              </a:rPr>
              <a:t>“This is great to capture student projects.”</a:t>
            </a:r>
            <a:endParaRPr kumimoji="0" lang="en-US" sz="2000" b="0" i="0" u="none" strike="noStrike" kern="1200" cap="none" spc="0" normalizeH="0" baseline="0" noProof="0" dirty="0">
              <a:ln>
                <a:noFill/>
              </a:ln>
              <a:solidFill>
                <a:schemeClr val="tx1">
                  <a:lumMod val="65000"/>
                  <a:lumOff val="35000"/>
                </a:schemeClr>
              </a:solidFill>
              <a:effectLst/>
              <a:uLnTx/>
              <a:uFillTx/>
              <a:latin typeface="HelveticaNeueLT Pro 45 Lt"/>
              <a:ea typeface="+mn-ea"/>
              <a:cs typeface="HelveticaNeueLT Pro 45 Lt"/>
            </a:endParaRPr>
          </a:p>
        </p:txBody>
      </p:sp>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1000"/>
                    </a14:imgEffect>
                  </a14:imgLayer>
                </a14:imgProps>
              </a:ext>
            </a:extLst>
          </a:blip>
          <a:srcRect/>
          <a:stretch>
            <a:fillRect/>
          </a:stretch>
        </p:blipFill>
        <p:spPr bwMode="auto">
          <a:xfrm>
            <a:off x="400050" y="1676400"/>
            <a:ext cx="2419350" cy="17526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6000"/>
                    </a14:imgEffect>
                  </a14:imgLayer>
                </a14:imgProps>
              </a:ext>
            </a:extLst>
          </a:blip>
          <a:srcRect/>
          <a:stretch>
            <a:fillRect/>
          </a:stretch>
        </p:blipFill>
        <p:spPr bwMode="auto">
          <a:xfrm>
            <a:off x="6324600" y="1676400"/>
            <a:ext cx="2590800" cy="1704975"/>
          </a:xfrm>
          <a:prstGeom prst="rect">
            <a:avLst/>
          </a:prstGeom>
          <a:noFill/>
          <a:ln w="9525">
            <a:noFill/>
            <a:miter lim="800000"/>
            <a:headEnd/>
            <a:tailEnd/>
          </a:ln>
        </p:spPr>
      </p:pic>
      <p:sp>
        <p:nvSpPr>
          <p:cNvPr id="12" name="Content Placeholder 2"/>
          <p:cNvSpPr txBox="1">
            <a:spLocks/>
          </p:cNvSpPr>
          <p:nvPr/>
        </p:nvSpPr>
        <p:spPr>
          <a:xfrm>
            <a:off x="6324600" y="3429000"/>
            <a:ext cx="2590800" cy="1600199"/>
          </a:xfrm>
          <a:prstGeom prst="rect">
            <a:avLst/>
          </a:prstGeom>
        </p:spPr>
        <p:txBody>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NeueLT Pro 45 Lt"/>
                <a:ea typeface="+mn-ea"/>
                <a:cs typeface="HelveticaNeueLT Pro 45 Lt"/>
              </a:rPr>
              <a:t>“I would annotate over live demonstrations</a:t>
            </a:r>
            <a:r>
              <a:rPr kumimoji="0" lang="en-US" sz="2000" b="0" i="0" u="none" strike="noStrike" kern="1200" cap="none" spc="0" normalizeH="0" noProof="0" dirty="0" smtClean="0">
                <a:ln>
                  <a:noFill/>
                </a:ln>
                <a:solidFill>
                  <a:schemeClr val="tx1">
                    <a:lumMod val="65000"/>
                    <a:lumOff val="35000"/>
                  </a:schemeClr>
                </a:solidFill>
                <a:effectLst/>
                <a:uLnTx/>
                <a:uFillTx/>
                <a:latin typeface="HelveticaNeueLT Pro 45 Lt"/>
                <a:ea typeface="+mn-ea"/>
                <a:cs typeface="HelveticaNeueLT Pro 45 Lt"/>
              </a:rPr>
              <a:t> and print out answer keys</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NeueLT Pro 45 Lt"/>
                <a:ea typeface="+mn-ea"/>
                <a:cs typeface="HelveticaNeueLT Pro 45 Lt"/>
              </a:rPr>
              <a:t>.”</a:t>
            </a:r>
            <a:endParaRPr kumimoji="0" lang="en-US" sz="2000" b="0" i="0" u="none" strike="noStrike" kern="1200" cap="none" spc="0" normalizeH="0" baseline="0" noProof="0" dirty="0">
              <a:ln>
                <a:noFill/>
              </a:ln>
              <a:solidFill>
                <a:schemeClr val="tx1">
                  <a:lumMod val="65000"/>
                  <a:lumOff val="35000"/>
                </a:schemeClr>
              </a:solidFill>
              <a:effectLst/>
              <a:uLnTx/>
              <a:uFillTx/>
              <a:latin typeface="HelveticaNeueLT Pro 45 Lt"/>
              <a:ea typeface="+mn-ea"/>
              <a:cs typeface="HelveticaNeueLT Pro 45 Lt"/>
            </a:endParaRPr>
          </a:p>
        </p:txBody>
      </p:sp>
      <p:pic>
        <p:nvPicPr>
          <p:cNvPr id="13"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35000"/>
                    </a14:imgEffect>
                  </a14:imgLayer>
                </a14:imgProps>
              </a:ext>
            </a:extLst>
          </a:blip>
          <a:srcRect/>
          <a:stretch>
            <a:fillRect/>
          </a:stretch>
        </p:blipFill>
        <p:spPr bwMode="auto">
          <a:xfrm>
            <a:off x="3271838" y="1676400"/>
            <a:ext cx="2600325"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What teachers told us about </a:t>
            </a:r>
            <a:r>
              <a:rPr lang="en-US" dirty="0" err="1" smtClean="0"/>
              <a:t>visualizers</a:t>
            </a:r>
            <a:r>
              <a:rPr lang="en-US" dirty="0" smtClean="0"/>
              <a:t>…</a:t>
            </a:r>
            <a:endParaRPr lang="en-US" dirty="0"/>
          </a:p>
        </p:txBody>
      </p:sp>
      <p:sp>
        <p:nvSpPr>
          <p:cNvPr id="3" name="Content Placeholder 2"/>
          <p:cNvSpPr>
            <a:spLocks noGrp="1"/>
          </p:cNvSpPr>
          <p:nvPr>
            <p:ph idx="1"/>
          </p:nvPr>
        </p:nvSpPr>
        <p:spPr>
          <a:xfrm>
            <a:off x="410098" y="3543301"/>
            <a:ext cx="2352152" cy="1600199"/>
          </a:xfrm>
        </p:spPr>
        <p:txBody>
          <a:bodyPr/>
          <a:lstStyle/>
          <a:p>
            <a:pPr marL="0" indent="0">
              <a:buNone/>
            </a:pPr>
            <a:r>
              <a:rPr lang="en-US" sz="2000" dirty="0" smtClean="0"/>
              <a:t>“The big buttons are easy to find.  I like that they are my finger size.”</a:t>
            </a:r>
            <a:endParaRPr lang="en-US" sz="2000" dirty="0"/>
          </a:p>
        </p:txBody>
      </p:sp>
      <p:sp>
        <p:nvSpPr>
          <p:cNvPr id="4" name="Slide Number Placeholder 3"/>
          <p:cNvSpPr>
            <a:spLocks noGrp="1"/>
          </p:cNvSpPr>
          <p:nvPr>
            <p:ph type="sldNum" sz="quarter" idx="12"/>
          </p:nvPr>
        </p:nvSpPr>
        <p:spPr/>
        <p:txBody>
          <a:bodyPr/>
          <a:lstStyle/>
          <a:p>
            <a:endParaRPr lang="en-US" dirty="0"/>
          </a:p>
        </p:txBody>
      </p:sp>
      <p:sp>
        <p:nvSpPr>
          <p:cNvPr id="12" name="Content Placeholder 2"/>
          <p:cNvSpPr txBox="1">
            <a:spLocks/>
          </p:cNvSpPr>
          <p:nvPr/>
        </p:nvSpPr>
        <p:spPr>
          <a:xfrm>
            <a:off x="6324600" y="3505200"/>
            <a:ext cx="2590800" cy="1905000"/>
          </a:xfrm>
          <a:prstGeom prst="rect">
            <a:avLst/>
          </a:prstGeom>
        </p:spPr>
        <p:txBody>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NeueLT Pro 45 Lt"/>
                <a:ea typeface="+mn-ea"/>
                <a:cs typeface="HelveticaNeueLT Pro 45 Lt"/>
              </a:rPr>
              <a:t>“I’d like </a:t>
            </a:r>
            <a:r>
              <a:rPr lang="en-US" sz="2000" dirty="0" smtClean="0">
                <a:solidFill>
                  <a:schemeClr val="tx1">
                    <a:lumMod val="65000"/>
                    <a:lumOff val="35000"/>
                  </a:schemeClr>
                </a:solidFill>
                <a:latin typeface="HelveticaNeueLT Pro 45 Lt"/>
                <a:cs typeface="HelveticaNeueLT Pro 45 Lt"/>
              </a:rPr>
              <a:t>to use more technology, but </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NeueLT Pro 45 Lt"/>
                <a:ea typeface="+mn-ea"/>
                <a:cs typeface="HelveticaNeueLT Pro 45 Lt"/>
              </a:rPr>
              <a:t>I don’t have a lot of room on my desk to store</a:t>
            </a:r>
            <a:r>
              <a:rPr kumimoji="0" lang="en-US" sz="2000" b="0" i="0" u="none" strike="noStrike" kern="1200" cap="none" spc="0" normalizeH="0" noProof="0" dirty="0" smtClean="0">
                <a:ln>
                  <a:noFill/>
                </a:ln>
                <a:solidFill>
                  <a:schemeClr val="tx1">
                    <a:lumMod val="65000"/>
                    <a:lumOff val="35000"/>
                  </a:schemeClr>
                </a:solidFill>
                <a:effectLst/>
                <a:uLnTx/>
                <a:uFillTx/>
                <a:latin typeface="HelveticaNeueLT Pro 45 Lt"/>
                <a:ea typeface="+mn-ea"/>
                <a:cs typeface="HelveticaNeueLT Pro 45 Lt"/>
              </a:rPr>
              <a:t> these sort of things</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NeueLT Pro 45 Lt"/>
                <a:ea typeface="+mn-ea"/>
                <a:cs typeface="HelveticaNeueLT Pro 45 Lt"/>
              </a:rPr>
              <a:t>.”</a:t>
            </a:r>
            <a:endParaRPr kumimoji="0" lang="en-US" sz="2000" b="0" i="0" u="none" strike="noStrike" kern="1200" cap="none" spc="0" normalizeH="0" baseline="0" noProof="0" dirty="0">
              <a:ln>
                <a:noFill/>
              </a:ln>
              <a:solidFill>
                <a:schemeClr val="tx1">
                  <a:lumMod val="65000"/>
                  <a:lumOff val="35000"/>
                </a:schemeClr>
              </a:solidFill>
              <a:effectLst/>
              <a:uLnTx/>
              <a:uFillTx/>
              <a:latin typeface="HelveticaNeueLT Pro 45 Lt"/>
              <a:ea typeface="+mn-ea"/>
              <a:cs typeface="HelveticaNeueLT Pro 45 Lt"/>
            </a:endParaRPr>
          </a:p>
        </p:txBody>
      </p:sp>
      <p:pic>
        <p:nvPicPr>
          <p:cNvPr id="3074" name="Picture 2"/>
          <p:cNvPicPr>
            <a:picLocks noChangeAspect="1" noChangeArrowheads="1"/>
          </p:cNvPicPr>
          <p:nvPr/>
        </p:nvPicPr>
        <p:blipFill>
          <a:blip r:embed="rId3" cstate="print"/>
          <a:srcRect/>
          <a:stretch>
            <a:fillRect/>
          </a:stretch>
        </p:blipFill>
        <p:spPr bwMode="auto">
          <a:xfrm>
            <a:off x="381000" y="1676400"/>
            <a:ext cx="2390775" cy="174307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0000"/>
                    </a14:imgEffect>
                  </a14:imgLayer>
                </a14:imgProps>
              </a:ext>
            </a:extLst>
          </a:blip>
          <a:srcRect/>
          <a:stretch>
            <a:fillRect/>
          </a:stretch>
        </p:blipFill>
        <p:spPr bwMode="auto">
          <a:xfrm>
            <a:off x="6410325" y="1676400"/>
            <a:ext cx="2409825" cy="1743075"/>
          </a:xfrm>
          <a:prstGeom prst="rect">
            <a:avLst/>
          </a:prstGeom>
          <a:noFill/>
          <a:ln w="9525">
            <a:noFill/>
            <a:miter lim="800000"/>
            <a:headEnd/>
            <a:tailEnd/>
          </a:ln>
        </p:spPr>
      </p:pic>
      <p:sp>
        <p:nvSpPr>
          <p:cNvPr id="14" name="Content Placeholder 2"/>
          <p:cNvSpPr txBox="1">
            <a:spLocks/>
          </p:cNvSpPr>
          <p:nvPr/>
        </p:nvSpPr>
        <p:spPr>
          <a:xfrm>
            <a:off x="3276600" y="3505200"/>
            <a:ext cx="2590800" cy="1447799"/>
          </a:xfrm>
          <a:prstGeom prst="rect">
            <a:avLst/>
          </a:prstGeom>
        </p:spPr>
        <p:txBody>
          <a:bodyPr/>
          <a:lstStyle/>
          <a:p>
            <a:pPr defTabSz="457200">
              <a:spcBef>
                <a:spcPct val="20000"/>
              </a:spcBef>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NeueLT Pro 45 Lt"/>
                <a:ea typeface="+mn-ea"/>
                <a:cs typeface="HelveticaNeueLT Pro 45 Lt"/>
              </a:rPr>
              <a:t>“</a:t>
            </a:r>
            <a:r>
              <a:rPr lang="en-US" sz="2000" dirty="0" smtClean="0">
                <a:solidFill>
                  <a:schemeClr val="tx1">
                    <a:lumMod val="65000"/>
                    <a:lumOff val="35000"/>
                  </a:schemeClr>
                </a:solidFill>
                <a:latin typeface="HelveticaNeueLT Pro 45 Lt"/>
                <a:cs typeface="HelveticaNeueLT Pro 45 Lt"/>
              </a:rPr>
              <a:t>This is </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NeueLT Pro 45 Lt"/>
                <a:ea typeface="+mn-ea"/>
                <a:cs typeface="HelveticaNeueLT Pro 45 Lt"/>
              </a:rPr>
              <a:t>easier</a:t>
            </a:r>
            <a:r>
              <a:rPr lang="en-US" sz="2000" dirty="0" smtClean="0">
                <a:solidFill>
                  <a:schemeClr val="tx1">
                    <a:lumMod val="65000"/>
                    <a:lumOff val="35000"/>
                  </a:schemeClr>
                </a:solidFill>
                <a:latin typeface="HelveticaNeueLT Pro 45 Lt"/>
                <a:cs typeface="HelveticaNeueLT Pro 45 Lt"/>
              </a:rPr>
              <a:t> to align the subject… I </a:t>
            </a:r>
            <a:r>
              <a:rPr lang="en-US" sz="2000" dirty="0">
                <a:solidFill>
                  <a:schemeClr val="tx1">
                    <a:lumMod val="65000"/>
                    <a:lumOff val="35000"/>
                  </a:schemeClr>
                </a:solidFill>
                <a:latin typeface="HelveticaNeueLT Pro 45 Lt"/>
                <a:cs typeface="HelveticaNeueLT Pro 45 Lt"/>
              </a:rPr>
              <a:t>like knowing the power is on.</a:t>
            </a:r>
            <a:r>
              <a:rPr lang="en-US" sz="2000" dirty="0" smtClean="0">
                <a:solidFill>
                  <a:schemeClr val="tx1">
                    <a:lumMod val="65000"/>
                    <a:lumOff val="35000"/>
                  </a:schemeClr>
                </a:solidFill>
                <a:latin typeface="HelveticaNeueLT Pro 45 Lt"/>
                <a:cs typeface="HelveticaNeueLT Pro 45 Lt"/>
              </a:rPr>
              <a:t>”</a:t>
            </a:r>
            <a:endParaRPr kumimoji="0" lang="en-US" sz="2000" b="0" i="0" u="none" strike="noStrike" kern="1200" cap="none" spc="0" normalizeH="0" baseline="0" noProof="0" dirty="0">
              <a:ln>
                <a:noFill/>
              </a:ln>
              <a:solidFill>
                <a:schemeClr val="tx1">
                  <a:lumMod val="65000"/>
                  <a:lumOff val="35000"/>
                </a:schemeClr>
              </a:solidFill>
              <a:effectLst/>
              <a:uLnTx/>
              <a:uFillTx/>
              <a:latin typeface="HelveticaNeueLT Pro 45 Lt"/>
              <a:ea typeface="+mn-ea"/>
              <a:cs typeface="HelveticaNeueLT Pro 45 Lt"/>
            </a:endParaRPr>
          </a:p>
        </p:txBody>
      </p:sp>
      <p:pic>
        <p:nvPicPr>
          <p:cNvPr id="3077"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37000"/>
                    </a14:imgEffect>
                  </a14:imgLayer>
                </a14:imgProps>
              </a:ext>
            </a:extLst>
          </a:blip>
          <a:srcRect/>
          <a:stretch>
            <a:fillRect/>
          </a:stretch>
        </p:blipFill>
        <p:spPr bwMode="auto">
          <a:xfrm>
            <a:off x="3371850" y="1676400"/>
            <a:ext cx="24003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p:cNvPicPr>
            <a:picLocks noChangeAspect="1" noChangeArrowheads="1"/>
          </p:cNvPicPr>
          <p:nvPr/>
        </p:nvPicPr>
        <p:blipFill>
          <a:blip r:embed="rId2" cstate="print"/>
          <a:srcRect/>
          <a:stretch>
            <a:fillRect/>
          </a:stretch>
        </p:blipFill>
        <p:spPr bwMode="auto">
          <a:xfrm>
            <a:off x="4648200" y="1303337"/>
            <a:ext cx="3673475" cy="3954463"/>
          </a:xfrm>
          <a:prstGeom prst="rect">
            <a:avLst/>
          </a:prstGeom>
          <a:noFill/>
          <a:ln w="9525">
            <a:noFill/>
            <a:miter lim="800000"/>
            <a:headEnd/>
            <a:tailEnd/>
          </a:ln>
          <a:effectLst/>
        </p:spPr>
      </p:pic>
      <p:pic>
        <p:nvPicPr>
          <p:cNvPr id="2" name="Picture 1" descr="fuse_logo_ori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1828800"/>
            <a:ext cx="3666794" cy="19160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use case</a:t>
            </a:r>
            <a:endParaRPr lang="en-US" dirty="0"/>
          </a:p>
        </p:txBody>
      </p:sp>
      <p:sp>
        <p:nvSpPr>
          <p:cNvPr id="3" name="Title 1"/>
          <p:cNvSpPr txBox="1">
            <a:spLocks/>
          </p:cNvSpPr>
          <p:nvPr/>
        </p:nvSpPr>
        <p:spPr>
          <a:xfrm>
            <a:off x="457200" y="381000"/>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HelveticaNeueLT Pro 45 Lt"/>
                <a:ea typeface="+mj-ea"/>
                <a:cs typeface="HelveticaNeueLT Pro 45 Lt"/>
              </a:rPr>
              <a:t>Multi-functional tool</a:t>
            </a:r>
            <a:endParaRPr kumimoji="0" lang="en-US" sz="2800" b="0" i="0" u="none" strike="noStrike" kern="1200" cap="none" spc="0" normalizeH="0" baseline="0" noProof="0" dirty="0">
              <a:ln>
                <a:noFill/>
              </a:ln>
              <a:solidFill>
                <a:schemeClr val="tx1">
                  <a:lumMod val="75000"/>
                  <a:lumOff val="25000"/>
                </a:schemeClr>
              </a:solidFill>
              <a:effectLst/>
              <a:uLnTx/>
              <a:uFillTx/>
              <a:latin typeface="HelveticaNeueLT Pro 45 Lt"/>
              <a:ea typeface="+mj-ea"/>
              <a:cs typeface="HelveticaNeueLT Pro 45 Lt"/>
            </a:endParaRPr>
          </a:p>
        </p:txBody>
      </p:sp>
      <p:sp>
        <p:nvSpPr>
          <p:cNvPr id="4" name="TextBox 3"/>
          <p:cNvSpPr txBox="1"/>
          <p:nvPr/>
        </p:nvSpPr>
        <p:spPr>
          <a:xfrm>
            <a:off x="533400" y="1219200"/>
            <a:ext cx="5257800" cy="4339650"/>
          </a:xfrm>
          <a:prstGeom prst="rect">
            <a:avLst/>
          </a:prstGeom>
          <a:noFill/>
        </p:spPr>
        <p:txBody>
          <a:bodyPr wrap="square" rtlCol="0">
            <a:spAutoFit/>
          </a:bodyPr>
          <a:lstStyle/>
          <a:p>
            <a:pPr marL="342900" indent="-342900"/>
            <a:r>
              <a:rPr lang="en-US" sz="2400" dirty="0" smtClean="0">
                <a:latin typeface="45 Helvetica Light"/>
              </a:rPr>
              <a:t>Document camera</a:t>
            </a:r>
          </a:p>
          <a:p>
            <a:pPr marL="222250" indent="-222250">
              <a:buFont typeface="Arial" pitchFamily="34" charset="0"/>
              <a:buChar char="•"/>
            </a:pPr>
            <a:r>
              <a:rPr lang="en-US" dirty="0" smtClean="0">
                <a:latin typeface="45 Helvetica Light"/>
              </a:rPr>
              <a:t>Show and annotate over live demonstrations</a:t>
            </a:r>
          </a:p>
          <a:p>
            <a:pPr marL="800100" lvl="1" indent="-342900">
              <a:buFont typeface="Arial" pitchFamily="34" charset="0"/>
              <a:buChar char="•"/>
            </a:pPr>
            <a:r>
              <a:rPr lang="en-US" dirty="0" smtClean="0">
                <a:latin typeface="45 Helvetica Light"/>
              </a:rPr>
              <a:t>Cables direct to computer so annotations are automatic</a:t>
            </a:r>
          </a:p>
          <a:p>
            <a:pPr marL="222250" indent="-222250">
              <a:buFont typeface="Arial" pitchFamily="34" charset="0"/>
              <a:buChar char="•"/>
            </a:pPr>
            <a:r>
              <a:rPr lang="en-US" dirty="0" smtClean="0">
                <a:latin typeface="45 Helvetica Light"/>
              </a:rPr>
              <a:t>What is the classroom application?</a:t>
            </a:r>
          </a:p>
          <a:p>
            <a:pPr marL="682625" lvl="1" indent="-225425">
              <a:buFont typeface="Arial" pitchFamily="34" charset="0"/>
              <a:buChar char="•"/>
            </a:pPr>
            <a:r>
              <a:rPr lang="en-US" dirty="0" smtClean="0">
                <a:latin typeface="45 Helvetica Light"/>
              </a:rPr>
              <a:t>Display student work</a:t>
            </a:r>
          </a:p>
          <a:p>
            <a:pPr marL="1143000" lvl="2" indent="-228600">
              <a:buFont typeface="Arial" pitchFamily="34" charset="0"/>
              <a:buChar char="•"/>
            </a:pPr>
            <a:r>
              <a:rPr lang="en-US" dirty="0" smtClean="0">
                <a:latin typeface="45 Helvetica Light"/>
              </a:rPr>
              <a:t>Builds confidence</a:t>
            </a:r>
          </a:p>
          <a:p>
            <a:pPr marL="1143000" lvl="2" indent="-228600">
              <a:buFont typeface="Arial" pitchFamily="34" charset="0"/>
              <a:buChar char="•"/>
            </a:pPr>
            <a:r>
              <a:rPr lang="en-US" dirty="0" smtClean="0">
                <a:latin typeface="45 Helvetica Light"/>
              </a:rPr>
              <a:t>Reinforce strong performance</a:t>
            </a:r>
          </a:p>
          <a:p>
            <a:pPr marL="746125" lvl="1" indent="-288925">
              <a:buFont typeface="Arial" pitchFamily="34" charset="0"/>
              <a:buChar char="•"/>
            </a:pPr>
            <a:r>
              <a:rPr lang="en-US" dirty="0" smtClean="0">
                <a:latin typeface="45 Helvetica Light"/>
              </a:rPr>
              <a:t>Assessment</a:t>
            </a:r>
          </a:p>
          <a:p>
            <a:pPr marL="1206500" lvl="2" indent="-292100">
              <a:buFont typeface="Arial" pitchFamily="34" charset="0"/>
              <a:buChar char="•"/>
            </a:pPr>
            <a:r>
              <a:rPr lang="en-US" dirty="0" smtClean="0">
                <a:latin typeface="45 Helvetica Light"/>
              </a:rPr>
              <a:t>Display answer keys</a:t>
            </a:r>
          </a:p>
          <a:p>
            <a:pPr marL="1206500" lvl="2" indent="-292100">
              <a:buFont typeface="Arial" pitchFamily="34" charset="0"/>
              <a:buChar char="•"/>
            </a:pPr>
            <a:r>
              <a:rPr lang="en-US" dirty="0" smtClean="0">
                <a:latin typeface="45 Helvetica Light"/>
              </a:rPr>
              <a:t>Save valuable classroom time</a:t>
            </a:r>
          </a:p>
          <a:p>
            <a:pPr marL="746125" lvl="1" indent="-288925">
              <a:buFont typeface="Arial" pitchFamily="34" charset="0"/>
              <a:buChar char="•"/>
            </a:pPr>
            <a:r>
              <a:rPr lang="en-US" dirty="0" smtClean="0">
                <a:latin typeface="45 Helvetica Light"/>
              </a:rPr>
              <a:t>Work problems out of prepared lessons</a:t>
            </a:r>
          </a:p>
          <a:p>
            <a:pPr marL="1206500" lvl="2" indent="-292100">
              <a:buFont typeface="Arial" pitchFamily="34" charset="0"/>
              <a:buChar char="•"/>
            </a:pPr>
            <a:r>
              <a:rPr lang="en-US" dirty="0" smtClean="0">
                <a:latin typeface="45 Helvetica Light"/>
              </a:rPr>
              <a:t>Flexibility to adapt to students’ needs</a:t>
            </a:r>
          </a:p>
          <a:p>
            <a:pPr marL="682625" lvl="1" indent="-225425">
              <a:buFont typeface="Arial" pitchFamily="34" charset="0"/>
              <a:buChar char="•"/>
            </a:pPr>
            <a:r>
              <a:rPr lang="en-US" dirty="0" smtClean="0">
                <a:latin typeface="45 Helvetica Light"/>
              </a:rPr>
              <a:t>Collaborative work</a:t>
            </a:r>
          </a:p>
          <a:p>
            <a:pPr marL="682625" lvl="1" indent="-225425">
              <a:buFont typeface="Arial" pitchFamily="34" charset="0"/>
              <a:buChar char="•"/>
            </a:pPr>
            <a:r>
              <a:rPr lang="en-US" dirty="0" smtClean="0">
                <a:latin typeface="45 Helvetica Light"/>
              </a:rPr>
              <a:t>Print documents at parent conferences</a:t>
            </a: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76200"/>
            <a:ext cx="1257300" cy="709668"/>
          </a:xfrm>
          <a:prstGeom prst="rect">
            <a:avLst/>
          </a:prstGeom>
          <a:noFill/>
          <a:ln w="9525">
            <a:noFill/>
            <a:miter lim="800000"/>
            <a:headEnd/>
            <a:tailEnd/>
          </a:ln>
        </p:spPr>
      </p:pic>
      <p:pic>
        <p:nvPicPr>
          <p:cNvPr id="3891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11875" y="1828800"/>
            <a:ext cx="3032125" cy="2925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HelveticaNeueLT Pro 45 Lt"/>
                <a:ea typeface="+mj-ea"/>
                <a:cs typeface="HelveticaNeueLT Pro 45 Lt"/>
              </a:rPr>
              <a:t>Multi-functional tool</a:t>
            </a:r>
            <a:endParaRPr kumimoji="0" lang="en-US" sz="2800" b="0" i="0" u="none" strike="noStrike" kern="1200" cap="none" spc="0" normalizeH="0" baseline="0" noProof="0" dirty="0">
              <a:ln>
                <a:noFill/>
              </a:ln>
              <a:solidFill>
                <a:schemeClr val="tx1">
                  <a:lumMod val="75000"/>
                  <a:lumOff val="25000"/>
                </a:schemeClr>
              </a:solidFill>
              <a:effectLst/>
              <a:uLnTx/>
              <a:uFillTx/>
              <a:latin typeface="HelveticaNeueLT Pro 45 Lt"/>
              <a:ea typeface="+mj-ea"/>
              <a:cs typeface="HelveticaNeueLT Pro 45 Lt"/>
            </a:endParaRPr>
          </a:p>
        </p:txBody>
      </p:sp>
      <p:pic>
        <p:nvPicPr>
          <p:cNvPr id="1026"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a:ext>
            </a:extLst>
          </a:blip>
          <a:srcRect/>
          <a:stretch>
            <a:fillRect/>
          </a:stretch>
        </p:blipFill>
        <p:spPr bwMode="auto">
          <a:xfrm>
            <a:off x="1600200" y="1066800"/>
            <a:ext cx="5198086" cy="4648200"/>
          </a:xfrm>
          <a:prstGeom prst="rect">
            <a:avLst/>
          </a:prstGeom>
          <a:noFill/>
          <a:ln w="9525">
            <a:noFill/>
            <a:miter lim="800000"/>
            <a:headEnd/>
            <a:tailEnd/>
          </a:ln>
        </p:spPr>
      </p:pic>
      <p:sp>
        <p:nvSpPr>
          <p:cNvPr id="9" name="Text Placeholder 1"/>
          <p:cNvSpPr>
            <a:spLocks noGrp="1"/>
          </p:cNvSpPr>
          <p:nvPr>
            <p:ph type="body" sz="quarter" idx="10"/>
          </p:nvPr>
        </p:nvSpPr>
        <p:spPr>
          <a:xfrm>
            <a:off x="6561138" y="423510"/>
            <a:ext cx="2032000" cy="450850"/>
          </a:xfrm>
        </p:spPr>
        <p:txBody>
          <a:bodyPr/>
          <a:lstStyle/>
          <a:p>
            <a:r>
              <a:rPr lang="en-US" dirty="0" smtClean="0"/>
              <a:t>use case</a:t>
            </a:r>
            <a:endParaRPr lang="en-US" dirty="0"/>
          </a:p>
        </p:txBody>
      </p:sp>
      <p:pic>
        <p:nvPicPr>
          <p:cNvPr id="1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48400" y="76200"/>
            <a:ext cx="1257300" cy="709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use case</a:t>
            </a:r>
            <a:endParaRPr lang="en-US" dirty="0"/>
          </a:p>
        </p:txBody>
      </p:sp>
      <p:sp>
        <p:nvSpPr>
          <p:cNvPr id="3" name="Title 1"/>
          <p:cNvSpPr txBox="1">
            <a:spLocks/>
          </p:cNvSpPr>
          <p:nvPr/>
        </p:nvSpPr>
        <p:spPr>
          <a:xfrm>
            <a:off x="457200" y="381000"/>
            <a:ext cx="8229600" cy="1143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HelveticaNeueLT Pro 45 Lt"/>
                <a:ea typeface="+mj-ea"/>
                <a:cs typeface="HelveticaNeueLT Pro 45 Lt"/>
              </a:rPr>
              <a:t>Multi-functional tool</a:t>
            </a:r>
            <a:endParaRPr kumimoji="0" lang="en-US" sz="2800" b="0" i="0" u="none" strike="noStrike" kern="1200" cap="none" spc="0" normalizeH="0" baseline="0" noProof="0" dirty="0">
              <a:ln>
                <a:noFill/>
              </a:ln>
              <a:solidFill>
                <a:schemeClr val="tx1">
                  <a:lumMod val="75000"/>
                  <a:lumOff val="25000"/>
                </a:schemeClr>
              </a:solidFill>
              <a:effectLst/>
              <a:uLnTx/>
              <a:uFillTx/>
              <a:latin typeface="HelveticaNeueLT Pro 45 Lt"/>
              <a:ea typeface="+mj-ea"/>
              <a:cs typeface="HelveticaNeueLT Pro 45 Lt"/>
            </a:endParaRPr>
          </a:p>
        </p:txBody>
      </p:sp>
      <p:sp>
        <p:nvSpPr>
          <p:cNvPr id="4" name="TextBox 3"/>
          <p:cNvSpPr txBox="1"/>
          <p:nvPr/>
        </p:nvSpPr>
        <p:spPr>
          <a:xfrm>
            <a:off x="609600" y="1295400"/>
            <a:ext cx="3886200" cy="4062651"/>
          </a:xfrm>
          <a:prstGeom prst="rect">
            <a:avLst/>
          </a:prstGeom>
          <a:noFill/>
        </p:spPr>
        <p:txBody>
          <a:bodyPr wrap="square" rtlCol="0">
            <a:spAutoFit/>
          </a:bodyPr>
          <a:lstStyle/>
          <a:p>
            <a:pPr marL="342900" indent="-342900"/>
            <a:r>
              <a:rPr lang="en-US" sz="2400" dirty="0" smtClean="0">
                <a:latin typeface="45 Helvetica Light"/>
              </a:rPr>
              <a:t>Scanner</a:t>
            </a:r>
            <a:endParaRPr lang="en-US" dirty="0" smtClean="0">
              <a:latin typeface="45 Helvetica Light"/>
            </a:endParaRPr>
          </a:p>
          <a:p>
            <a:pPr marL="222250" indent="-222250">
              <a:buFont typeface="Arial" pitchFamily="34" charset="0"/>
              <a:buChar char="•"/>
            </a:pPr>
            <a:r>
              <a:rPr lang="en-US" dirty="0" smtClean="0">
                <a:latin typeface="45 Helvetica Light"/>
              </a:rPr>
              <a:t>Prints and saves</a:t>
            </a:r>
          </a:p>
          <a:p>
            <a:pPr marL="222250" indent="-222250">
              <a:buFont typeface="Arial" pitchFamily="34" charset="0"/>
              <a:buChar char="•"/>
            </a:pPr>
            <a:r>
              <a:rPr lang="en-US" dirty="0" smtClean="0">
                <a:latin typeface="45 Helvetica Light"/>
              </a:rPr>
              <a:t>Editing software</a:t>
            </a:r>
          </a:p>
          <a:p>
            <a:pPr marL="222250" indent="-222250">
              <a:buFont typeface="Arial" pitchFamily="34" charset="0"/>
              <a:buChar char="•"/>
            </a:pPr>
            <a:r>
              <a:rPr lang="en-US" dirty="0" smtClean="0">
                <a:latin typeface="45 Helvetica Light"/>
              </a:rPr>
              <a:t>Eliminates a costly second component in the classroom</a:t>
            </a:r>
          </a:p>
          <a:p>
            <a:pPr marL="222250" indent="-222250">
              <a:buFont typeface="Arial" pitchFamily="34" charset="0"/>
              <a:buChar char="•"/>
            </a:pPr>
            <a:r>
              <a:rPr lang="en-US" dirty="0" smtClean="0">
                <a:latin typeface="45 Helvetica Light"/>
              </a:rPr>
              <a:t>What is the classroom application?</a:t>
            </a:r>
          </a:p>
          <a:p>
            <a:pPr marL="635000" lvl="1" indent="-285750">
              <a:buFont typeface="Arial" pitchFamily="34" charset="0"/>
              <a:buChar char="•"/>
            </a:pPr>
            <a:r>
              <a:rPr lang="en-US" dirty="0" smtClean="0">
                <a:latin typeface="45 Helvetica Light"/>
              </a:rPr>
              <a:t>Reinforce concepts and key teaching points</a:t>
            </a:r>
          </a:p>
          <a:p>
            <a:pPr marL="635000" lvl="1" indent="-285750">
              <a:buFont typeface="Arial" pitchFamily="34" charset="0"/>
              <a:buChar char="•"/>
            </a:pPr>
            <a:r>
              <a:rPr lang="en-US" dirty="0" smtClean="0">
                <a:latin typeface="45 Helvetica Light"/>
              </a:rPr>
              <a:t>Bring hardcopies of existing documents into class presentations</a:t>
            </a:r>
          </a:p>
          <a:p>
            <a:pPr marL="635000" lvl="1" indent="-285750">
              <a:buFont typeface="Arial" pitchFamily="34" charset="0"/>
              <a:buChar char="•"/>
            </a:pPr>
            <a:r>
              <a:rPr lang="en-US" dirty="0" smtClean="0">
                <a:latin typeface="45 Helvetica Light"/>
              </a:rPr>
              <a:t>Hold digital portfolios of student and class work</a:t>
            </a:r>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76200"/>
            <a:ext cx="1257300" cy="709668"/>
          </a:xfrm>
          <a:prstGeom prst="rect">
            <a:avLst/>
          </a:prstGeom>
          <a:noFill/>
          <a:ln w="9525">
            <a:noFill/>
            <a:miter lim="800000"/>
            <a:headEnd/>
            <a:tailEnd/>
          </a:ln>
        </p:spPr>
      </p:pic>
      <p:pic>
        <p:nvPicPr>
          <p:cNvPr id="36866" name="Picture 2"/>
          <p:cNvPicPr>
            <a:picLocks noChangeAspect="1" noChangeArrowheads="1"/>
          </p:cNvPicPr>
          <p:nvPr/>
        </p:nvPicPr>
        <p:blipFill>
          <a:blip r:embed="rId4" cstate="print"/>
          <a:srcRect/>
          <a:stretch>
            <a:fillRect/>
          </a:stretch>
        </p:blipFill>
        <p:spPr bwMode="auto">
          <a:xfrm>
            <a:off x="5181600" y="1227137"/>
            <a:ext cx="3673475" cy="4403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VCorp_PPT_Template_19May11">
  <a:themeElements>
    <a:clrScheme name="Custom 2">
      <a:dk1>
        <a:srgbClr val="535352"/>
      </a:dk1>
      <a:lt1>
        <a:srgbClr val="FFFFFF"/>
      </a:lt1>
      <a:dk2>
        <a:srgbClr val="FFFFFF"/>
      </a:dk2>
      <a:lt2>
        <a:srgbClr val="FFFFFF"/>
      </a:lt2>
      <a:accent1>
        <a:srgbClr val="73B632"/>
      </a:accent1>
      <a:accent2>
        <a:srgbClr val="48829D"/>
      </a:accent2>
      <a:accent3>
        <a:srgbClr val="C3D9E5"/>
      </a:accent3>
      <a:accent4>
        <a:srgbClr val="FED517"/>
      </a:accent4>
      <a:accent5>
        <a:srgbClr val="9B9B9A"/>
      </a:accent5>
      <a:accent6>
        <a:srgbClr val="B3D483"/>
      </a:accent6>
      <a:hlink>
        <a:srgbClr val="73B632"/>
      </a:hlink>
      <a:folHlink>
        <a:srgbClr val="5353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3362</TotalTime>
  <Words>875</Words>
  <Application>Microsoft Office PowerPoint</Application>
  <PresentationFormat>Diavetítés a képernyőre (4:3 oldalarány)</PresentationFormat>
  <Paragraphs>203</Paragraphs>
  <Slides>20</Slides>
  <Notes>14</Notes>
  <HiddenSlides>0</HiddenSlides>
  <MMClips>0</MMClips>
  <ScaleCrop>false</ScaleCrop>
  <HeadingPairs>
    <vt:vector size="4" baseType="variant">
      <vt:variant>
        <vt:lpstr>Téma</vt:lpstr>
      </vt:variant>
      <vt:variant>
        <vt:i4>1</vt:i4>
      </vt:variant>
      <vt:variant>
        <vt:lpstr>Diacímek</vt:lpstr>
      </vt:variant>
      <vt:variant>
        <vt:i4>20</vt:i4>
      </vt:variant>
    </vt:vector>
  </HeadingPairs>
  <TitlesOfParts>
    <vt:vector size="21" baseType="lpstr">
      <vt:lpstr>PVCorp_PPT_Template_19May11</vt:lpstr>
      <vt:lpstr>PowerPoint bemutató</vt:lpstr>
      <vt:lpstr>PowerPoint bemutató</vt:lpstr>
      <vt:lpstr>What teachers are telling us…</vt:lpstr>
      <vt:lpstr>What teachers told us about visualizers …</vt:lpstr>
      <vt:lpstr>What teachers told us about visualizers…</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Steelcase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dmckee</dc:creator>
  <cp:lastModifiedBy>molnari</cp:lastModifiedBy>
  <cp:revision>68</cp:revision>
  <dcterms:created xsi:type="dcterms:W3CDTF">2011-06-06T12:52:20Z</dcterms:created>
  <dcterms:modified xsi:type="dcterms:W3CDTF">2011-07-19T11:56:00Z</dcterms:modified>
</cp:coreProperties>
</file>